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75" r:id="rId2"/>
    <p:sldId id="276" r:id="rId3"/>
    <p:sldId id="257" r:id="rId4"/>
    <p:sldId id="258" r:id="rId5"/>
    <p:sldId id="259" r:id="rId6"/>
    <p:sldId id="260" r:id="rId7"/>
    <p:sldId id="283" r:id="rId8"/>
    <p:sldId id="261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8" r:id="rId17"/>
    <p:sldId id="280" r:id="rId18"/>
    <p:sldId id="281" r:id="rId19"/>
    <p:sldId id="272" r:id="rId20"/>
    <p:sldId id="273" r:id="rId21"/>
    <p:sldId id="282" r:id="rId22"/>
    <p:sldId id="274" r:id="rId23"/>
  </p:sldIdLst>
  <p:sldSz cx="18288000" cy="10287000"/>
  <p:notesSz cx="6858000" cy="9144000"/>
  <p:embeddedFontLst>
    <p:embeddedFont>
      <p:font typeface="ArchTH" panose="020B0604020202020204" charset="0"/>
      <p:regular r:id="rId25"/>
    </p:embeddedFont>
    <p:embeddedFont>
      <p:font typeface="ArchTH Bold" panose="020B0604020202020204" charset="0"/>
      <p:regular r:id="rId26"/>
    </p:embeddedFont>
    <p:embeddedFont>
      <p:font typeface="League Spartan" panose="020B0604020202020204" charset="0"/>
      <p:regular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Open Sans Bold" panose="020B0806030504020204" charset="0"/>
      <p:regular r:id="rId32"/>
    </p:embeddedFont>
    <p:embeddedFont>
      <p:font typeface="Sanchez" panose="020B0604020202020204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2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549" autoAdjust="0"/>
  </p:normalViewPr>
  <p:slideViewPr>
    <p:cSldViewPr>
      <p:cViewPr varScale="1">
        <p:scale>
          <a:sx n="51" d="100"/>
          <a:sy n="51" d="100"/>
        </p:scale>
        <p:origin x="926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AD10B5-4EE6-41F5-9B62-E61685A904C3}" type="datetimeFigureOut">
              <a:rPr lang="pt-BR" smtClean="0"/>
              <a:t>24/10/2024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1D2C8D-333B-4717-827B-E8ABF1D0E7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86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D2C8D-333B-4717-827B-E8ABF1D0E73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6126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D2C8D-333B-4717-827B-E8ABF1D0E73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8945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D2C8D-333B-4717-827B-E8ABF1D0E73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8271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D2C8D-333B-4717-827B-E8ABF1D0E739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1447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D2C8D-333B-4717-827B-E8ABF1D0E739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7807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D2C8D-333B-4717-827B-E8ABF1D0E739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2695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452765" y="2350189"/>
            <a:ext cx="5382468" cy="3133897"/>
            <a:chOff x="1036529" y="-142875"/>
            <a:chExt cx="6722048" cy="3950556"/>
          </a:xfrm>
        </p:grpSpPr>
        <p:sp>
          <p:nvSpPr>
            <p:cNvPr id="4" name="TextBox 4"/>
            <p:cNvSpPr txBox="1"/>
            <p:nvPr/>
          </p:nvSpPr>
          <p:spPr>
            <a:xfrm>
              <a:off x="3334136" y="-142875"/>
              <a:ext cx="4424441" cy="1620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202"/>
                </a:lnSpc>
                <a:spcBef>
                  <a:spcPct val="0"/>
                </a:spcBef>
              </a:pPr>
              <a:r>
                <a:rPr lang="en-US" sz="7287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3153768" y="1068408"/>
              <a:ext cx="4604809" cy="2079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106"/>
                </a:lnSpc>
                <a:spcBef>
                  <a:spcPct val="0"/>
                </a:spcBef>
              </a:pPr>
              <a:r>
                <a:rPr lang="en-US" sz="936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6" name="Group 6"/>
            <p:cNvGrpSpPr/>
            <p:nvPr/>
          </p:nvGrpSpPr>
          <p:grpSpPr>
            <a:xfrm rot="2293065">
              <a:off x="1036529" y="78910"/>
              <a:ext cx="1090597" cy="3728771"/>
              <a:chOff x="0" y="0"/>
              <a:chExt cx="365386" cy="1249262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-8438147">
              <a:off x="1288326" y="927770"/>
              <a:ext cx="1090597" cy="2788068"/>
              <a:chOff x="0" y="0"/>
              <a:chExt cx="365386" cy="934095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 rot="-8532005">
              <a:off x="1732103" y="1812233"/>
              <a:ext cx="1090597" cy="1786412"/>
              <a:chOff x="0" y="0"/>
              <a:chExt cx="365386" cy="59850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3582349" y="3081381"/>
              <a:ext cx="3747647" cy="5972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73"/>
                </a:lnSpc>
                <a:spcBef>
                  <a:spcPct val="0"/>
                </a:spcBef>
              </a:pPr>
              <a:r>
                <a:rPr lang="en-US" sz="2623" spc="1193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1052697" y="8507962"/>
            <a:ext cx="2379349" cy="2379349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E617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21" name="Imagem 20">
            <a:extLst>
              <a:ext uri="{FF2B5EF4-FFF2-40B4-BE49-F238E27FC236}">
                <a16:creationId xmlns:a16="http://schemas.microsoft.com/office/drawing/2014/main" id="{B343AA97-4684-D255-4E12-7F4C87344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4020800" y="302486"/>
            <a:ext cx="5382468" cy="10287000"/>
          </a:xfrm>
          <a:prstGeom prst="rect">
            <a:avLst/>
          </a:prstGeom>
        </p:spPr>
      </p:pic>
      <p:sp>
        <p:nvSpPr>
          <p:cNvPr id="2" name="TextBox 5">
            <a:extLst>
              <a:ext uri="{FF2B5EF4-FFF2-40B4-BE49-F238E27FC236}">
                <a16:creationId xmlns:a16="http://schemas.microsoft.com/office/drawing/2014/main" id="{B279D5BB-2C39-DE63-9346-E94E8D71CF42}"/>
              </a:ext>
            </a:extLst>
          </p:cNvPr>
          <p:cNvSpPr txBox="1"/>
          <p:nvPr/>
        </p:nvSpPr>
        <p:spPr>
          <a:xfrm>
            <a:off x="2869907" y="6642194"/>
            <a:ext cx="12548185" cy="8367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25"/>
              </a:lnSpc>
            </a:pPr>
            <a:r>
              <a:rPr lang="en-US" sz="3600" b="1" spc="-150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Se a </a:t>
            </a:r>
            <a:r>
              <a:rPr lang="en-US" sz="3600" b="1" spc="-150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água</a:t>
            </a:r>
            <a:r>
              <a:rPr lang="en-US" sz="3600" b="1" spc="-150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é </a:t>
            </a:r>
            <a:r>
              <a:rPr lang="en-US" sz="4000" b="1" spc="-150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clara</a:t>
            </a:r>
            <a:r>
              <a:rPr lang="en-US" sz="3600" b="1" spc="-150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, </a:t>
            </a:r>
            <a:r>
              <a:rPr lang="pt-BR" sz="3600" b="1" spc="-150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nossos</a:t>
            </a:r>
            <a:r>
              <a:rPr lang="en-US" sz="3600" b="1" spc="-150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</a:t>
            </a:r>
            <a:r>
              <a:rPr lang="en-US" sz="3600" b="1" spc="-150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processos</a:t>
            </a:r>
            <a:r>
              <a:rPr lang="en-US" sz="3600" b="1" spc="-150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</a:t>
            </a:r>
            <a:r>
              <a:rPr lang="en-US" sz="3600" b="1" spc="-150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também</a:t>
            </a:r>
            <a:r>
              <a:rPr lang="en-US" sz="3600" b="1" spc="-150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</a:t>
            </a:r>
            <a:r>
              <a:rPr lang="en-US" sz="3600" b="1" spc="-150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são</a:t>
            </a:r>
            <a:r>
              <a:rPr lang="en-US" sz="3600" b="1" spc="-150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777131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663372"/>
            <a:ext cx="11015165" cy="11383958"/>
            <a:chOff x="0" y="0"/>
            <a:chExt cx="2901113" cy="29982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01113" cy="2998244"/>
            </a:xfrm>
            <a:custGeom>
              <a:avLst/>
              <a:gdLst/>
              <a:ahLst/>
              <a:cxnLst/>
              <a:rect l="l" t="t" r="r" b="b"/>
              <a:pathLst>
                <a:path w="2901113" h="2998244">
                  <a:moveTo>
                    <a:pt x="0" y="0"/>
                  </a:moveTo>
                  <a:lnTo>
                    <a:pt x="2901113" y="0"/>
                  </a:lnTo>
                  <a:lnTo>
                    <a:pt x="2901113" y="2998244"/>
                  </a:lnTo>
                  <a:lnTo>
                    <a:pt x="0" y="2998244"/>
                  </a:lnTo>
                  <a:close/>
                </a:path>
              </a:pathLst>
            </a:custGeom>
            <a:solidFill>
              <a:srgbClr val="F5F2F2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901113" cy="3036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199089" y="3832509"/>
            <a:ext cx="2350743" cy="248636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3703660" y="4586001"/>
            <a:ext cx="11430000" cy="12137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124"/>
              </a:lnSpc>
            </a:pPr>
            <a:r>
              <a:rPr lang="en-US" sz="13800" b="1" spc="-374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Site </a:t>
            </a:r>
            <a:r>
              <a:rPr lang="en-US" sz="13800" b="1" spc="-374" dirty="0" err="1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Institucional</a:t>
            </a:r>
            <a:r>
              <a:rPr lang="en-US" sz="13800" b="1" spc="-374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 </a:t>
            </a:r>
          </a:p>
        </p:txBody>
      </p:sp>
      <p:grpSp>
        <p:nvGrpSpPr>
          <p:cNvPr id="26" name="Group 7">
            <a:extLst>
              <a:ext uri="{FF2B5EF4-FFF2-40B4-BE49-F238E27FC236}">
                <a16:creationId xmlns:a16="http://schemas.microsoft.com/office/drawing/2014/main" id="{6264A5A1-69E7-DB66-949F-3EAFB24C7D92}"/>
              </a:ext>
            </a:extLst>
          </p:cNvPr>
          <p:cNvGrpSpPr/>
          <p:nvPr/>
        </p:nvGrpSpPr>
        <p:grpSpPr>
          <a:xfrm>
            <a:off x="15633615" y="8579520"/>
            <a:ext cx="1492330" cy="720417"/>
            <a:chOff x="0" y="0"/>
            <a:chExt cx="1989773" cy="960556"/>
          </a:xfrm>
        </p:grpSpPr>
        <p:sp>
          <p:nvSpPr>
            <p:cNvPr id="27" name="TextBox 8">
              <a:extLst>
                <a:ext uri="{FF2B5EF4-FFF2-40B4-BE49-F238E27FC236}">
                  <a16:creationId xmlns:a16="http://schemas.microsoft.com/office/drawing/2014/main" id="{6283E3B2-D3C6-AFBF-8AB4-07CFE2CBA058}"/>
                </a:ext>
              </a:extLst>
            </p:cNvPr>
            <p:cNvSpPr txBox="1"/>
            <p:nvPr/>
          </p:nvSpPr>
          <p:spPr>
            <a:xfrm>
              <a:off x="855076" y="-47625"/>
              <a:ext cx="1134697" cy="4266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6"/>
                </a:lnSpc>
                <a:spcBef>
                  <a:spcPct val="0"/>
                </a:spcBef>
              </a:pPr>
              <a:r>
                <a:rPr lang="en-US" sz="1868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28" name="TextBox 9">
              <a:extLst>
                <a:ext uri="{FF2B5EF4-FFF2-40B4-BE49-F238E27FC236}">
                  <a16:creationId xmlns:a16="http://schemas.microsoft.com/office/drawing/2014/main" id="{D55CF5BF-497C-1DC9-713C-543FD2B7C79E}"/>
                </a:ext>
              </a:extLst>
            </p:cNvPr>
            <p:cNvSpPr txBox="1"/>
            <p:nvPr/>
          </p:nvSpPr>
          <p:spPr>
            <a:xfrm>
              <a:off x="808819" y="282318"/>
              <a:ext cx="1180954" cy="525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1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29" name="Group 10">
              <a:extLst>
                <a:ext uri="{FF2B5EF4-FFF2-40B4-BE49-F238E27FC236}">
                  <a16:creationId xmlns:a16="http://schemas.microsoft.com/office/drawing/2014/main" id="{1EBF4423-F9F4-0F76-1923-C1B073F017F3}"/>
                </a:ext>
              </a:extLst>
            </p:cNvPr>
            <p:cNvGrpSpPr/>
            <p:nvPr/>
          </p:nvGrpSpPr>
          <p:grpSpPr>
            <a:xfrm rot="2293065">
              <a:off x="265829" y="20237"/>
              <a:ext cx="279696" cy="956284"/>
              <a:chOff x="0" y="0"/>
              <a:chExt cx="365386" cy="1249262"/>
            </a:xfrm>
          </p:grpSpPr>
          <p:sp>
            <p:nvSpPr>
              <p:cNvPr id="37" name="Freeform 11">
                <a:extLst>
                  <a:ext uri="{FF2B5EF4-FFF2-40B4-BE49-F238E27FC236}">
                    <a16:creationId xmlns:a16="http://schemas.microsoft.com/office/drawing/2014/main" id="{92530E03-6BAC-DE5A-25EC-454EEE76E5DE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8" name="TextBox 12">
                <a:extLst>
                  <a:ext uri="{FF2B5EF4-FFF2-40B4-BE49-F238E27FC236}">
                    <a16:creationId xmlns:a16="http://schemas.microsoft.com/office/drawing/2014/main" id="{CB3C55D5-EC19-C2E3-BCA7-3B813F5AA12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0" name="Group 13">
              <a:extLst>
                <a:ext uri="{FF2B5EF4-FFF2-40B4-BE49-F238E27FC236}">
                  <a16:creationId xmlns:a16="http://schemas.microsoft.com/office/drawing/2014/main" id="{5278370A-8511-5387-36E9-7F124186B655}"/>
                </a:ext>
              </a:extLst>
            </p:cNvPr>
            <p:cNvGrpSpPr/>
            <p:nvPr/>
          </p:nvGrpSpPr>
          <p:grpSpPr>
            <a:xfrm rot="-8438147">
              <a:off x="330405" y="237937"/>
              <a:ext cx="279696" cy="715031"/>
              <a:chOff x="0" y="0"/>
              <a:chExt cx="365386" cy="934095"/>
            </a:xfrm>
          </p:grpSpPr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DDF929B0-A277-B32F-0650-A3C391222B22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6" name="TextBox 15">
                <a:extLst>
                  <a:ext uri="{FF2B5EF4-FFF2-40B4-BE49-F238E27FC236}">
                    <a16:creationId xmlns:a16="http://schemas.microsoft.com/office/drawing/2014/main" id="{71B34438-198B-8133-4EF6-66629FA7005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1" name="Group 16">
              <a:extLst>
                <a:ext uri="{FF2B5EF4-FFF2-40B4-BE49-F238E27FC236}">
                  <a16:creationId xmlns:a16="http://schemas.microsoft.com/office/drawing/2014/main" id="{0F125D25-AE4D-6733-6EEA-93577F965519}"/>
                </a:ext>
              </a:extLst>
            </p:cNvPr>
            <p:cNvGrpSpPr/>
            <p:nvPr/>
          </p:nvGrpSpPr>
          <p:grpSpPr>
            <a:xfrm rot="-8532005">
              <a:off x="444217" y="464767"/>
              <a:ext cx="279696" cy="458145"/>
              <a:chOff x="0" y="0"/>
              <a:chExt cx="365386" cy="598507"/>
            </a:xfrm>
          </p:grpSpPr>
          <p:sp>
            <p:nvSpPr>
              <p:cNvPr id="33" name="Freeform 17">
                <a:extLst>
                  <a:ext uri="{FF2B5EF4-FFF2-40B4-BE49-F238E27FC236}">
                    <a16:creationId xmlns:a16="http://schemas.microsoft.com/office/drawing/2014/main" id="{8BF89A28-A2B3-425D-C2EB-470A19720BB2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4" name="TextBox 18">
                <a:extLst>
                  <a:ext uri="{FF2B5EF4-FFF2-40B4-BE49-F238E27FC236}">
                    <a16:creationId xmlns:a16="http://schemas.microsoft.com/office/drawing/2014/main" id="{3DD8617E-6EFA-D378-84F2-60963F923FD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2" name="TextBox 19">
              <a:extLst>
                <a:ext uri="{FF2B5EF4-FFF2-40B4-BE49-F238E27FC236}">
                  <a16:creationId xmlns:a16="http://schemas.microsoft.com/office/drawing/2014/main" id="{359E4BE1-6850-0132-8C1F-9E31D45CEA71}"/>
                </a:ext>
              </a:extLst>
            </p:cNvPr>
            <p:cNvSpPr txBox="1"/>
            <p:nvPr/>
          </p:nvSpPr>
          <p:spPr>
            <a:xfrm>
              <a:off x="918733" y="797829"/>
              <a:ext cx="961125" cy="1455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42"/>
                </a:lnSpc>
                <a:spcBef>
                  <a:spcPct val="0"/>
                </a:spcBef>
              </a:pPr>
              <a:r>
                <a:rPr lang="en-US" sz="672" spc="306" dirty="0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  <p:pic>
        <p:nvPicPr>
          <p:cNvPr id="39" name="Imagem 38">
            <a:extLst>
              <a:ext uri="{FF2B5EF4-FFF2-40B4-BE49-F238E27FC236}">
                <a16:creationId xmlns:a16="http://schemas.microsoft.com/office/drawing/2014/main" id="{80D43DD0-C4A8-2EAB-B618-E74B14C73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7784" y="3744973"/>
            <a:ext cx="2889754" cy="2895851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BA686091-58AF-5851-C41E-37F4BE1E6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7600" y="6961165"/>
            <a:ext cx="3737172" cy="3877392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9CB184EE-2861-E579-CF12-072AB77FA9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3512" y="-266700"/>
            <a:ext cx="3737172" cy="38773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5321482" y="7028097"/>
            <a:ext cx="3875637" cy="3739989"/>
          </a:xfrm>
          <a:custGeom>
            <a:avLst/>
            <a:gdLst/>
            <a:ahLst/>
            <a:cxnLst/>
            <a:rect l="l" t="t" r="r" b="b"/>
            <a:pathLst>
              <a:path w="3875637" h="3739989">
                <a:moveTo>
                  <a:pt x="0" y="0"/>
                </a:moveTo>
                <a:lnTo>
                  <a:pt x="3875636" y="0"/>
                </a:lnTo>
                <a:lnTo>
                  <a:pt x="3875636" y="3739989"/>
                </a:lnTo>
                <a:lnTo>
                  <a:pt x="0" y="3739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5400000">
            <a:off x="-251947" y="-124233"/>
            <a:ext cx="3875637" cy="3739989"/>
          </a:xfrm>
          <a:custGeom>
            <a:avLst/>
            <a:gdLst/>
            <a:ahLst/>
            <a:cxnLst/>
            <a:rect l="l" t="t" r="r" b="b"/>
            <a:pathLst>
              <a:path w="3875637" h="3739989">
                <a:moveTo>
                  <a:pt x="0" y="0"/>
                </a:moveTo>
                <a:lnTo>
                  <a:pt x="3875636" y="0"/>
                </a:lnTo>
                <a:lnTo>
                  <a:pt x="3875636" y="3739990"/>
                </a:lnTo>
                <a:lnTo>
                  <a:pt x="0" y="3739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TextBox 5"/>
          <p:cNvSpPr txBox="1"/>
          <p:nvPr/>
        </p:nvSpPr>
        <p:spPr>
          <a:xfrm>
            <a:off x="6034026" y="5000884"/>
            <a:ext cx="10172894" cy="12137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124"/>
              </a:lnSpc>
            </a:pPr>
            <a:r>
              <a:rPr lang="en-US" sz="13800" b="1" spc="-374" dirty="0" err="1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Simulador</a:t>
            </a:r>
            <a:r>
              <a:rPr lang="en-US" sz="13800" b="1" spc="-374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 </a:t>
            </a:r>
          </a:p>
        </p:txBody>
      </p:sp>
      <p:grpSp>
        <p:nvGrpSpPr>
          <p:cNvPr id="6" name="Group 7">
            <a:extLst>
              <a:ext uri="{FF2B5EF4-FFF2-40B4-BE49-F238E27FC236}">
                <a16:creationId xmlns:a16="http://schemas.microsoft.com/office/drawing/2014/main" id="{3DCBF91B-7CEC-F6E4-E61B-CE6EC614715F}"/>
              </a:ext>
            </a:extLst>
          </p:cNvPr>
          <p:cNvGrpSpPr/>
          <p:nvPr/>
        </p:nvGrpSpPr>
        <p:grpSpPr>
          <a:xfrm>
            <a:off x="15849600" y="8763000"/>
            <a:ext cx="1492330" cy="720417"/>
            <a:chOff x="0" y="0"/>
            <a:chExt cx="1989773" cy="960556"/>
          </a:xfrm>
        </p:grpSpPr>
        <p:sp>
          <p:nvSpPr>
            <p:cNvPr id="7" name="TextBox 8">
              <a:extLst>
                <a:ext uri="{FF2B5EF4-FFF2-40B4-BE49-F238E27FC236}">
                  <a16:creationId xmlns:a16="http://schemas.microsoft.com/office/drawing/2014/main" id="{1B811C08-F190-43EA-680C-615426B24ACF}"/>
                </a:ext>
              </a:extLst>
            </p:cNvPr>
            <p:cNvSpPr txBox="1"/>
            <p:nvPr/>
          </p:nvSpPr>
          <p:spPr>
            <a:xfrm>
              <a:off x="855076" y="-47625"/>
              <a:ext cx="1134697" cy="4266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6"/>
                </a:lnSpc>
                <a:spcBef>
                  <a:spcPct val="0"/>
                </a:spcBef>
              </a:pPr>
              <a:r>
                <a:rPr lang="en-US" sz="1868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8" name="TextBox 9">
              <a:extLst>
                <a:ext uri="{FF2B5EF4-FFF2-40B4-BE49-F238E27FC236}">
                  <a16:creationId xmlns:a16="http://schemas.microsoft.com/office/drawing/2014/main" id="{41C6CCBF-CD31-95B5-98C9-E283EB132592}"/>
                </a:ext>
              </a:extLst>
            </p:cNvPr>
            <p:cNvSpPr txBox="1"/>
            <p:nvPr/>
          </p:nvSpPr>
          <p:spPr>
            <a:xfrm>
              <a:off x="808819" y="282318"/>
              <a:ext cx="1180954" cy="525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1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9" name="Group 10">
              <a:extLst>
                <a:ext uri="{FF2B5EF4-FFF2-40B4-BE49-F238E27FC236}">
                  <a16:creationId xmlns:a16="http://schemas.microsoft.com/office/drawing/2014/main" id="{303CB7DC-ED63-2254-33D6-4B99BAAA9ABC}"/>
                </a:ext>
              </a:extLst>
            </p:cNvPr>
            <p:cNvGrpSpPr/>
            <p:nvPr/>
          </p:nvGrpSpPr>
          <p:grpSpPr>
            <a:xfrm rot="2293065">
              <a:off x="265829" y="20237"/>
              <a:ext cx="279696" cy="956284"/>
              <a:chOff x="0" y="0"/>
              <a:chExt cx="365386" cy="1249262"/>
            </a:xfrm>
          </p:grpSpPr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77CB50F0-D5D3-B48E-5CE1-E78CC3BEE139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8" name="TextBox 12">
                <a:extLst>
                  <a:ext uri="{FF2B5EF4-FFF2-40B4-BE49-F238E27FC236}">
                    <a16:creationId xmlns:a16="http://schemas.microsoft.com/office/drawing/2014/main" id="{0048A9F8-FA79-0FD0-681C-EED6664D75C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0" name="Group 13">
              <a:extLst>
                <a:ext uri="{FF2B5EF4-FFF2-40B4-BE49-F238E27FC236}">
                  <a16:creationId xmlns:a16="http://schemas.microsoft.com/office/drawing/2014/main" id="{27655AFD-2C39-6B76-6C4D-0B4214D884D4}"/>
                </a:ext>
              </a:extLst>
            </p:cNvPr>
            <p:cNvGrpSpPr/>
            <p:nvPr/>
          </p:nvGrpSpPr>
          <p:grpSpPr>
            <a:xfrm rot="-8438147">
              <a:off x="330405" y="237937"/>
              <a:ext cx="279696" cy="715031"/>
              <a:chOff x="0" y="0"/>
              <a:chExt cx="365386" cy="934095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3349162F-26A7-0162-A7EE-F669B6C8A10D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CA50406-EDBE-B2C5-6608-F26D555E0A8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1" name="Group 16">
              <a:extLst>
                <a:ext uri="{FF2B5EF4-FFF2-40B4-BE49-F238E27FC236}">
                  <a16:creationId xmlns:a16="http://schemas.microsoft.com/office/drawing/2014/main" id="{2FC51B9A-9F59-DB71-F346-413791950DA4}"/>
                </a:ext>
              </a:extLst>
            </p:cNvPr>
            <p:cNvGrpSpPr/>
            <p:nvPr/>
          </p:nvGrpSpPr>
          <p:grpSpPr>
            <a:xfrm rot="-8532005">
              <a:off x="444217" y="464767"/>
              <a:ext cx="279696" cy="458145"/>
              <a:chOff x="0" y="0"/>
              <a:chExt cx="365386" cy="598507"/>
            </a:xfrm>
          </p:grpSpPr>
          <p:sp>
            <p:nvSpPr>
              <p:cNvPr id="13" name="Freeform 17">
                <a:extLst>
                  <a:ext uri="{FF2B5EF4-FFF2-40B4-BE49-F238E27FC236}">
                    <a16:creationId xmlns:a16="http://schemas.microsoft.com/office/drawing/2014/main" id="{E98A360F-08CA-68E6-7BA3-EC72970B558E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8">
                <a:extLst>
                  <a:ext uri="{FF2B5EF4-FFF2-40B4-BE49-F238E27FC236}">
                    <a16:creationId xmlns:a16="http://schemas.microsoft.com/office/drawing/2014/main" id="{95C64963-A28C-5824-988A-F4EC21D504F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481477F2-9201-6AD6-DC30-F024B45FA385}"/>
                </a:ext>
              </a:extLst>
            </p:cNvPr>
            <p:cNvSpPr txBox="1"/>
            <p:nvPr/>
          </p:nvSpPr>
          <p:spPr>
            <a:xfrm>
              <a:off x="918733" y="797829"/>
              <a:ext cx="961125" cy="1455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42"/>
                </a:lnSpc>
                <a:spcBef>
                  <a:spcPct val="0"/>
                </a:spcBef>
              </a:pPr>
              <a:r>
                <a:rPr lang="en-US" sz="672" spc="306" dirty="0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87695" y="-1584928"/>
            <a:ext cx="2893222" cy="289322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F2F2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5400000">
            <a:off x="15189853" y="7284270"/>
            <a:ext cx="3875637" cy="3739989"/>
          </a:xfrm>
          <a:custGeom>
            <a:avLst/>
            <a:gdLst/>
            <a:ahLst/>
            <a:cxnLst/>
            <a:rect l="l" t="t" r="r" b="b"/>
            <a:pathLst>
              <a:path w="3875637" h="3739989">
                <a:moveTo>
                  <a:pt x="0" y="0"/>
                </a:moveTo>
                <a:lnTo>
                  <a:pt x="3875636" y="0"/>
                </a:lnTo>
                <a:lnTo>
                  <a:pt x="3875636" y="3739989"/>
                </a:lnTo>
                <a:lnTo>
                  <a:pt x="0" y="37399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 dirty="0"/>
          </a:p>
        </p:txBody>
      </p:sp>
      <p:sp>
        <p:nvSpPr>
          <p:cNvPr id="8" name="TextBox 8"/>
          <p:cNvSpPr txBox="1"/>
          <p:nvPr/>
        </p:nvSpPr>
        <p:spPr>
          <a:xfrm>
            <a:off x="5105400" y="4470239"/>
            <a:ext cx="8800155" cy="1346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499"/>
              </a:lnSpc>
            </a:pPr>
            <a:r>
              <a:rPr lang="en-US" sz="8800" b="1" spc="-150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Cadastro</a:t>
            </a:r>
            <a:r>
              <a:rPr lang="en-US" sz="8800" b="1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 e Login</a:t>
            </a:r>
          </a:p>
        </p:txBody>
      </p:sp>
      <p:sp>
        <p:nvSpPr>
          <p:cNvPr id="9" name="Freeform 9"/>
          <p:cNvSpPr/>
          <p:nvPr/>
        </p:nvSpPr>
        <p:spPr>
          <a:xfrm rot="5400000">
            <a:off x="-251947" y="-124233"/>
            <a:ext cx="3875637" cy="3739989"/>
          </a:xfrm>
          <a:custGeom>
            <a:avLst/>
            <a:gdLst/>
            <a:ahLst/>
            <a:cxnLst/>
            <a:rect l="l" t="t" r="r" b="b"/>
            <a:pathLst>
              <a:path w="3875637" h="3739989">
                <a:moveTo>
                  <a:pt x="0" y="0"/>
                </a:moveTo>
                <a:lnTo>
                  <a:pt x="3875636" y="0"/>
                </a:lnTo>
                <a:lnTo>
                  <a:pt x="3875636" y="3739990"/>
                </a:lnTo>
                <a:lnTo>
                  <a:pt x="0" y="37399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23" name="Group 7">
            <a:extLst>
              <a:ext uri="{FF2B5EF4-FFF2-40B4-BE49-F238E27FC236}">
                <a16:creationId xmlns:a16="http://schemas.microsoft.com/office/drawing/2014/main" id="{D86B3880-55D3-62CA-E3DB-87B61FE0DD2A}"/>
              </a:ext>
            </a:extLst>
          </p:cNvPr>
          <p:cNvGrpSpPr/>
          <p:nvPr/>
        </p:nvGrpSpPr>
        <p:grpSpPr>
          <a:xfrm>
            <a:off x="15880917" y="8794055"/>
            <a:ext cx="1492330" cy="720417"/>
            <a:chOff x="0" y="0"/>
            <a:chExt cx="1989773" cy="960556"/>
          </a:xfrm>
        </p:grpSpPr>
        <p:sp>
          <p:nvSpPr>
            <p:cNvPr id="24" name="TextBox 8">
              <a:extLst>
                <a:ext uri="{FF2B5EF4-FFF2-40B4-BE49-F238E27FC236}">
                  <a16:creationId xmlns:a16="http://schemas.microsoft.com/office/drawing/2014/main" id="{C1555692-2064-776F-0392-41E88730E4C5}"/>
                </a:ext>
              </a:extLst>
            </p:cNvPr>
            <p:cNvSpPr txBox="1"/>
            <p:nvPr/>
          </p:nvSpPr>
          <p:spPr>
            <a:xfrm>
              <a:off x="855076" y="-47625"/>
              <a:ext cx="1134697" cy="4266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6"/>
                </a:lnSpc>
                <a:spcBef>
                  <a:spcPct val="0"/>
                </a:spcBef>
              </a:pPr>
              <a:r>
                <a:rPr lang="en-US" sz="1868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25" name="TextBox 9">
              <a:extLst>
                <a:ext uri="{FF2B5EF4-FFF2-40B4-BE49-F238E27FC236}">
                  <a16:creationId xmlns:a16="http://schemas.microsoft.com/office/drawing/2014/main" id="{BDEF0281-CCAB-C275-0101-998447A9A3C8}"/>
                </a:ext>
              </a:extLst>
            </p:cNvPr>
            <p:cNvSpPr txBox="1"/>
            <p:nvPr/>
          </p:nvSpPr>
          <p:spPr>
            <a:xfrm>
              <a:off x="808819" y="282318"/>
              <a:ext cx="1180954" cy="525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1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26" name="Group 10">
              <a:extLst>
                <a:ext uri="{FF2B5EF4-FFF2-40B4-BE49-F238E27FC236}">
                  <a16:creationId xmlns:a16="http://schemas.microsoft.com/office/drawing/2014/main" id="{3E55D395-69FD-9732-90C7-70EE8F3B72BA}"/>
                </a:ext>
              </a:extLst>
            </p:cNvPr>
            <p:cNvGrpSpPr/>
            <p:nvPr/>
          </p:nvGrpSpPr>
          <p:grpSpPr>
            <a:xfrm rot="2293065">
              <a:off x="265829" y="20237"/>
              <a:ext cx="279696" cy="956284"/>
              <a:chOff x="0" y="0"/>
              <a:chExt cx="365386" cy="1249262"/>
            </a:xfrm>
          </p:grpSpPr>
          <p:sp>
            <p:nvSpPr>
              <p:cNvPr id="34" name="Freeform 11">
                <a:extLst>
                  <a:ext uri="{FF2B5EF4-FFF2-40B4-BE49-F238E27FC236}">
                    <a16:creationId xmlns:a16="http://schemas.microsoft.com/office/drawing/2014/main" id="{ED5A47C6-2319-FCB2-B0BB-5ED18EBE385C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5" name="TextBox 12">
                <a:extLst>
                  <a:ext uri="{FF2B5EF4-FFF2-40B4-BE49-F238E27FC236}">
                    <a16:creationId xmlns:a16="http://schemas.microsoft.com/office/drawing/2014/main" id="{9EDD30D3-B5F1-0CD2-EBEA-80C89DA7914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7" name="Group 13">
              <a:extLst>
                <a:ext uri="{FF2B5EF4-FFF2-40B4-BE49-F238E27FC236}">
                  <a16:creationId xmlns:a16="http://schemas.microsoft.com/office/drawing/2014/main" id="{8F8A4BA2-3E5C-4D05-3C6A-43316514499E}"/>
                </a:ext>
              </a:extLst>
            </p:cNvPr>
            <p:cNvGrpSpPr/>
            <p:nvPr/>
          </p:nvGrpSpPr>
          <p:grpSpPr>
            <a:xfrm rot="-8438147">
              <a:off x="330405" y="237937"/>
              <a:ext cx="279696" cy="715031"/>
              <a:chOff x="0" y="0"/>
              <a:chExt cx="365386" cy="934095"/>
            </a:xfrm>
          </p:grpSpPr>
          <p:sp>
            <p:nvSpPr>
              <p:cNvPr id="32" name="Freeform 14">
                <a:extLst>
                  <a:ext uri="{FF2B5EF4-FFF2-40B4-BE49-F238E27FC236}">
                    <a16:creationId xmlns:a16="http://schemas.microsoft.com/office/drawing/2014/main" id="{9B4BAADA-7E65-6448-1C2B-F50A02B1118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3" name="TextBox 15">
                <a:extLst>
                  <a:ext uri="{FF2B5EF4-FFF2-40B4-BE49-F238E27FC236}">
                    <a16:creationId xmlns:a16="http://schemas.microsoft.com/office/drawing/2014/main" id="{83DD0CBD-54D5-3466-ADAC-2DEFC4BC6FA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8" name="Group 16">
              <a:extLst>
                <a:ext uri="{FF2B5EF4-FFF2-40B4-BE49-F238E27FC236}">
                  <a16:creationId xmlns:a16="http://schemas.microsoft.com/office/drawing/2014/main" id="{7246EA0F-89BD-D12B-8EDE-B100C34E315E}"/>
                </a:ext>
              </a:extLst>
            </p:cNvPr>
            <p:cNvGrpSpPr/>
            <p:nvPr/>
          </p:nvGrpSpPr>
          <p:grpSpPr>
            <a:xfrm rot="-8532005">
              <a:off x="444217" y="464767"/>
              <a:ext cx="279696" cy="458145"/>
              <a:chOff x="0" y="0"/>
              <a:chExt cx="365386" cy="598507"/>
            </a:xfrm>
          </p:grpSpPr>
          <p:sp>
            <p:nvSpPr>
              <p:cNvPr id="30" name="Freeform 17">
                <a:extLst>
                  <a:ext uri="{FF2B5EF4-FFF2-40B4-BE49-F238E27FC236}">
                    <a16:creationId xmlns:a16="http://schemas.microsoft.com/office/drawing/2014/main" id="{3784E6B1-A345-F604-AB1A-8E43C5C19CD8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1" name="TextBox 18">
                <a:extLst>
                  <a:ext uri="{FF2B5EF4-FFF2-40B4-BE49-F238E27FC236}">
                    <a16:creationId xmlns:a16="http://schemas.microsoft.com/office/drawing/2014/main" id="{AEC0C624-36A7-79E6-F59B-1F629D7638A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9" name="TextBox 19">
              <a:extLst>
                <a:ext uri="{FF2B5EF4-FFF2-40B4-BE49-F238E27FC236}">
                  <a16:creationId xmlns:a16="http://schemas.microsoft.com/office/drawing/2014/main" id="{A44D7B84-459F-AF5B-D5FE-E56A947FD1D3}"/>
                </a:ext>
              </a:extLst>
            </p:cNvPr>
            <p:cNvSpPr txBox="1"/>
            <p:nvPr/>
          </p:nvSpPr>
          <p:spPr>
            <a:xfrm>
              <a:off x="918733" y="797829"/>
              <a:ext cx="961125" cy="1455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42"/>
                </a:lnSpc>
                <a:spcBef>
                  <a:spcPct val="0"/>
                </a:spcBef>
              </a:pPr>
              <a:r>
                <a:rPr lang="en-US" sz="672" spc="306" dirty="0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23771" y="1038225"/>
            <a:ext cx="10454846" cy="1123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9"/>
              </a:lnSpc>
            </a:pPr>
            <a:r>
              <a:rPr lang="en-US" sz="7500" b="1" spc="-375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Dashboard</a:t>
            </a:r>
          </a:p>
        </p:txBody>
      </p:sp>
      <p:grpSp>
        <p:nvGrpSpPr>
          <p:cNvPr id="31" name="Group 7">
            <a:extLst>
              <a:ext uri="{FF2B5EF4-FFF2-40B4-BE49-F238E27FC236}">
                <a16:creationId xmlns:a16="http://schemas.microsoft.com/office/drawing/2014/main" id="{1E1715CB-830B-248A-A436-28B6CB410709}"/>
              </a:ext>
            </a:extLst>
          </p:cNvPr>
          <p:cNvGrpSpPr/>
          <p:nvPr/>
        </p:nvGrpSpPr>
        <p:grpSpPr>
          <a:xfrm>
            <a:off x="16306800" y="9105900"/>
            <a:ext cx="1492330" cy="720417"/>
            <a:chOff x="0" y="0"/>
            <a:chExt cx="1989773" cy="960556"/>
          </a:xfrm>
        </p:grpSpPr>
        <p:sp>
          <p:nvSpPr>
            <p:cNvPr id="32" name="TextBox 8">
              <a:extLst>
                <a:ext uri="{FF2B5EF4-FFF2-40B4-BE49-F238E27FC236}">
                  <a16:creationId xmlns:a16="http://schemas.microsoft.com/office/drawing/2014/main" id="{5F0BA278-B9D5-AB24-567B-B700BE90DC6C}"/>
                </a:ext>
              </a:extLst>
            </p:cNvPr>
            <p:cNvSpPr txBox="1"/>
            <p:nvPr/>
          </p:nvSpPr>
          <p:spPr>
            <a:xfrm>
              <a:off x="855076" y="-47625"/>
              <a:ext cx="1134697" cy="4266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6"/>
                </a:lnSpc>
                <a:spcBef>
                  <a:spcPct val="0"/>
                </a:spcBef>
              </a:pPr>
              <a:r>
                <a:rPr lang="en-US" sz="1868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33" name="TextBox 9">
              <a:extLst>
                <a:ext uri="{FF2B5EF4-FFF2-40B4-BE49-F238E27FC236}">
                  <a16:creationId xmlns:a16="http://schemas.microsoft.com/office/drawing/2014/main" id="{CA51A2F1-D33A-DA92-1444-1DEC02FDCAB5}"/>
                </a:ext>
              </a:extLst>
            </p:cNvPr>
            <p:cNvSpPr txBox="1"/>
            <p:nvPr/>
          </p:nvSpPr>
          <p:spPr>
            <a:xfrm>
              <a:off x="808819" y="282318"/>
              <a:ext cx="1180954" cy="525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1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34" name="Group 10">
              <a:extLst>
                <a:ext uri="{FF2B5EF4-FFF2-40B4-BE49-F238E27FC236}">
                  <a16:creationId xmlns:a16="http://schemas.microsoft.com/office/drawing/2014/main" id="{D892B155-10EE-67EA-3E80-529485085C67}"/>
                </a:ext>
              </a:extLst>
            </p:cNvPr>
            <p:cNvGrpSpPr/>
            <p:nvPr/>
          </p:nvGrpSpPr>
          <p:grpSpPr>
            <a:xfrm rot="2293065">
              <a:off x="265829" y="20237"/>
              <a:ext cx="279696" cy="956284"/>
              <a:chOff x="0" y="0"/>
              <a:chExt cx="365386" cy="1249262"/>
            </a:xfrm>
          </p:grpSpPr>
          <p:sp>
            <p:nvSpPr>
              <p:cNvPr id="42" name="Freeform 11">
                <a:extLst>
                  <a:ext uri="{FF2B5EF4-FFF2-40B4-BE49-F238E27FC236}">
                    <a16:creationId xmlns:a16="http://schemas.microsoft.com/office/drawing/2014/main" id="{FCA86E7E-81F1-C459-3B4D-C847695B03F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3" name="TextBox 12">
                <a:extLst>
                  <a:ext uri="{FF2B5EF4-FFF2-40B4-BE49-F238E27FC236}">
                    <a16:creationId xmlns:a16="http://schemas.microsoft.com/office/drawing/2014/main" id="{FDF405A3-A3DD-AFC6-838A-02C79D11E45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5" name="Group 13">
              <a:extLst>
                <a:ext uri="{FF2B5EF4-FFF2-40B4-BE49-F238E27FC236}">
                  <a16:creationId xmlns:a16="http://schemas.microsoft.com/office/drawing/2014/main" id="{1D0FD088-B0AC-5B10-E36A-2118983A00D9}"/>
                </a:ext>
              </a:extLst>
            </p:cNvPr>
            <p:cNvGrpSpPr/>
            <p:nvPr/>
          </p:nvGrpSpPr>
          <p:grpSpPr>
            <a:xfrm rot="-8438147">
              <a:off x="330405" y="237937"/>
              <a:ext cx="279696" cy="715031"/>
              <a:chOff x="0" y="0"/>
              <a:chExt cx="365386" cy="934095"/>
            </a:xfrm>
          </p:grpSpPr>
          <p:sp>
            <p:nvSpPr>
              <p:cNvPr id="40" name="Freeform 14">
                <a:extLst>
                  <a:ext uri="{FF2B5EF4-FFF2-40B4-BE49-F238E27FC236}">
                    <a16:creationId xmlns:a16="http://schemas.microsoft.com/office/drawing/2014/main" id="{BF44B4AD-27F8-551A-0ED6-36C42E21E5D1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1" name="TextBox 15">
                <a:extLst>
                  <a:ext uri="{FF2B5EF4-FFF2-40B4-BE49-F238E27FC236}">
                    <a16:creationId xmlns:a16="http://schemas.microsoft.com/office/drawing/2014/main" id="{F9611776-303E-3FC9-6F7E-F9DB87697BF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6" name="Group 16">
              <a:extLst>
                <a:ext uri="{FF2B5EF4-FFF2-40B4-BE49-F238E27FC236}">
                  <a16:creationId xmlns:a16="http://schemas.microsoft.com/office/drawing/2014/main" id="{D408C9E3-3765-CC6B-F75F-2CA269B8500D}"/>
                </a:ext>
              </a:extLst>
            </p:cNvPr>
            <p:cNvGrpSpPr/>
            <p:nvPr/>
          </p:nvGrpSpPr>
          <p:grpSpPr>
            <a:xfrm rot="-8532005">
              <a:off x="444217" y="464767"/>
              <a:ext cx="279696" cy="458145"/>
              <a:chOff x="0" y="0"/>
              <a:chExt cx="365386" cy="598507"/>
            </a:xfrm>
          </p:grpSpPr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2AC953B8-34E8-9C48-C705-05887E63DD55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9" name="TextBox 18">
                <a:extLst>
                  <a:ext uri="{FF2B5EF4-FFF2-40B4-BE49-F238E27FC236}">
                    <a16:creationId xmlns:a16="http://schemas.microsoft.com/office/drawing/2014/main" id="{EA830B8E-2461-5FFA-52CF-2C0AD489977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7" name="TextBox 19">
              <a:extLst>
                <a:ext uri="{FF2B5EF4-FFF2-40B4-BE49-F238E27FC236}">
                  <a16:creationId xmlns:a16="http://schemas.microsoft.com/office/drawing/2014/main" id="{009FF17F-EB5A-1EF4-D66C-647A8DB3F006}"/>
                </a:ext>
              </a:extLst>
            </p:cNvPr>
            <p:cNvSpPr txBox="1"/>
            <p:nvPr/>
          </p:nvSpPr>
          <p:spPr>
            <a:xfrm>
              <a:off x="918733" y="797829"/>
              <a:ext cx="961125" cy="1455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42"/>
                </a:lnSpc>
                <a:spcBef>
                  <a:spcPct val="0"/>
                </a:spcBef>
              </a:pPr>
              <a:r>
                <a:rPr lang="en-US" sz="672" spc="306" dirty="0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  <p:pic>
        <p:nvPicPr>
          <p:cNvPr id="44" name="Imagem 43">
            <a:extLst>
              <a:ext uri="{FF2B5EF4-FFF2-40B4-BE49-F238E27FC236}">
                <a16:creationId xmlns:a16="http://schemas.microsoft.com/office/drawing/2014/main" id="{D75C2F29-CEDA-E97F-8760-31BA1161E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4366" y="-68580"/>
            <a:ext cx="5385447" cy="10424160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B43E6EC3-201A-2FB1-5DDB-D4BF86631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4404" y="2307717"/>
            <a:ext cx="11772396" cy="61331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1494218" y="-1854205"/>
            <a:ext cx="11017470" cy="5765809"/>
          </a:xfrm>
          <a:custGeom>
            <a:avLst/>
            <a:gdLst/>
            <a:ahLst/>
            <a:cxnLst/>
            <a:rect l="l" t="t" r="r" b="b"/>
            <a:pathLst>
              <a:path w="11017470" h="5765809">
                <a:moveTo>
                  <a:pt x="0" y="0"/>
                </a:moveTo>
                <a:lnTo>
                  <a:pt x="11017469" y="0"/>
                </a:lnTo>
                <a:lnTo>
                  <a:pt x="11017469" y="5765810"/>
                </a:lnTo>
                <a:lnTo>
                  <a:pt x="0" y="57658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10427498" y="6706452"/>
            <a:ext cx="11017470" cy="5765809"/>
          </a:xfrm>
          <a:custGeom>
            <a:avLst/>
            <a:gdLst/>
            <a:ahLst/>
            <a:cxnLst/>
            <a:rect l="l" t="t" r="r" b="b"/>
            <a:pathLst>
              <a:path w="11017470" h="5765809">
                <a:moveTo>
                  <a:pt x="0" y="0"/>
                </a:moveTo>
                <a:lnTo>
                  <a:pt x="11017470" y="0"/>
                </a:lnTo>
                <a:lnTo>
                  <a:pt x="11017470" y="5765809"/>
                </a:lnTo>
                <a:lnTo>
                  <a:pt x="0" y="57658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BR" dirty="0"/>
          </a:p>
        </p:txBody>
      </p:sp>
      <p:sp>
        <p:nvSpPr>
          <p:cNvPr id="18" name="TextBox 18"/>
          <p:cNvSpPr txBox="1"/>
          <p:nvPr/>
        </p:nvSpPr>
        <p:spPr>
          <a:xfrm>
            <a:off x="2389475" y="1028699"/>
            <a:ext cx="3250084" cy="11238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549"/>
              </a:lnSpc>
            </a:pPr>
            <a:r>
              <a:rPr lang="en-US" sz="7500" b="1" spc="-375" dirty="0" err="1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Métricas</a:t>
            </a:r>
            <a:endParaRPr lang="en-US" sz="7500" b="1" spc="-375" dirty="0">
              <a:solidFill>
                <a:srgbClr val="0097B2"/>
              </a:solidFill>
              <a:latin typeface="ArchTH Bold"/>
              <a:ea typeface="ArchTH Bold"/>
              <a:cs typeface="ArchTH Bold"/>
              <a:sym typeface="ArchTH Bold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84781D6-27A4-F8FA-4DAF-EC86D50391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AA3AFA3-1CBA-DD9E-B968-2126B269AB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1F38E05-F95C-7594-565E-609D50131C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7" name="Freeform 42">
            <a:extLst>
              <a:ext uri="{FF2B5EF4-FFF2-40B4-BE49-F238E27FC236}">
                <a16:creationId xmlns:a16="http://schemas.microsoft.com/office/drawing/2014/main" id="{726460BF-A172-D6F4-5102-9E9A0A27522A}"/>
              </a:ext>
            </a:extLst>
          </p:cNvPr>
          <p:cNvSpPr/>
          <p:nvPr/>
        </p:nvSpPr>
        <p:spPr>
          <a:xfrm>
            <a:off x="6815654" y="2170031"/>
            <a:ext cx="10363037" cy="6453542"/>
          </a:xfrm>
          <a:custGeom>
            <a:avLst/>
            <a:gdLst/>
            <a:ahLst/>
            <a:cxnLst/>
            <a:rect l="l" t="t" r="r" b="b"/>
            <a:pathLst>
              <a:path w="10363037" h="6453542">
                <a:moveTo>
                  <a:pt x="0" y="0"/>
                </a:moveTo>
                <a:lnTo>
                  <a:pt x="10363036" y="0"/>
                </a:lnTo>
                <a:lnTo>
                  <a:pt x="10363036" y="6453541"/>
                </a:lnTo>
                <a:lnTo>
                  <a:pt x="0" y="6453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 dirty="0"/>
          </a:p>
        </p:txBody>
      </p:sp>
      <p:grpSp>
        <p:nvGrpSpPr>
          <p:cNvPr id="15" name="Group 17">
            <a:extLst>
              <a:ext uri="{FF2B5EF4-FFF2-40B4-BE49-F238E27FC236}">
                <a16:creationId xmlns:a16="http://schemas.microsoft.com/office/drawing/2014/main" id="{903BDEEF-CD38-F2D6-00F5-59097F21A538}"/>
              </a:ext>
            </a:extLst>
          </p:cNvPr>
          <p:cNvGrpSpPr/>
          <p:nvPr/>
        </p:nvGrpSpPr>
        <p:grpSpPr>
          <a:xfrm>
            <a:off x="2298669" y="2671817"/>
            <a:ext cx="4516985" cy="3595772"/>
            <a:chOff x="0" y="-66675"/>
            <a:chExt cx="4980528" cy="4405071"/>
          </a:xfrm>
        </p:grpSpPr>
        <p:grpSp>
          <p:nvGrpSpPr>
            <p:cNvPr id="16" name="Group 18">
              <a:extLst>
                <a:ext uri="{FF2B5EF4-FFF2-40B4-BE49-F238E27FC236}">
                  <a16:creationId xmlns:a16="http://schemas.microsoft.com/office/drawing/2014/main" id="{17D7FA8E-9F59-7C36-F2A4-01C3865B96FF}"/>
                </a:ext>
              </a:extLst>
            </p:cNvPr>
            <p:cNvGrpSpPr/>
            <p:nvPr/>
          </p:nvGrpSpPr>
          <p:grpSpPr>
            <a:xfrm>
              <a:off x="0" y="23056"/>
              <a:ext cx="459280" cy="467924"/>
              <a:chOff x="0" y="0"/>
              <a:chExt cx="797785" cy="812800"/>
            </a:xfrm>
          </p:grpSpPr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7318DD20-1186-7756-AEB3-ADE6E5C24F68}"/>
                  </a:ext>
                </a:extLst>
              </p:cNvPr>
              <p:cNvSpPr/>
              <p:nvPr/>
            </p:nvSpPr>
            <p:spPr>
              <a:xfrm>
                <a:off x="0" y="0"/>
                <a:ext cx="797785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97785" h="812800">
                    <a:moveTo>
                      <a:pt x="398893" y="0"/>
                    </a:moveTo>
                    <a:lnTo>
                      <a:pt x="797785" y="406400"/>
                    </a:lnTo>
                    <a:lnTo>
                      <a:pt x="398893" y="812800"/>
                    </a:lnTo>
                    <a:lnTo>
                      <a:pt x="0" y="406400"/>
                    </a:lnTo>
                    <a:lnTo>
                      <a:pt x="398893" y="0"/>
                    </a:lnTo>
                    <a:close/>
                  </a:path>
                </a:pathLst>
              </a:custGeom>
              <a:solidFill>
                <a:srgbClr val="0070C0"/>
              </a:solidFill>
            </p:spPr>
            <p:txBody>
              <a:bodyPr/>
              <a:lstStyle/>
              <a:p>
                <a:endParaRPr lang="pt-BR" sz="2400"/>
              </a:p>
            </p:txBody>
          </p:sp>
          <p:sp>
            <p:nvSpPr>
              <p:cNvPr id="40" name="TextBox 20">
                <a:extLst>
                  <a:ext uri="{FF2B5EF4-FFF2-40B4-BE49-F238E27FC236}">
                    <a16:creationId xmlns:a16="http://schemas.microsoft.com/office/drawing/2014/main" id="{94EFDDCC-9E2D-FC9D-4B04-15C18CAC7C9E}"/>
                  </a:ext>
                </a:extLst>
              </p:cNvPr>
              <p:cNvSpPr txBox="1"/>
              <p:nvPr/>
            </p:nvSpPr>
            <p:spPr>
              <a:xfrm>
                <a:off x="137119" y="92075"/>
                <a:ext cx="523547" cy="581025"/>
              </a:xfrm>
              <a:prstGeom prst="rect">
                <a:avLst/>
              </a:prstGeom>
            </p:spPr>
            <p:txBody>
              <a:bodyPr lIns="48577" tIns="48577" rIns="48577" bIns="48577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616"/>
                  </a:lnSpc>
                </a:pPr>
                <a:endParaRPr sz="2400"/>
              </a:p>
            </p:txBody>
          </p:sp>
        </p:grpSp>
        <p:grpSp>
          <p:nvGrpSpPr>
            <p:cNvPr id="17" name="Group 21">
              <a:extLst>
                <a:ext uri="{FF2B5EF4-FFF2-40B4-BE49-F238E27FC236}">
                  <a16:creationId xmlns:a16="http://schemas.microsoft.com/office/drawing/2014/main" id="{D3366797-602E-9062-9602-0E1402D3C592}"/>
                </a:ext>
              </a:extLst>
            </p:cNvPr>
            <p:cNvGrpSpPr/>
            <p:nvPr/>
          </p:nvGrpSpPr>
          <p:grpSpPr>
            <a:xfrm>
              <a:off x="0" y="744979"/>
              <a:ext cx="459280" cy="467924"/>
              <a:chOff x="0" y="0"/>
              <a:chExt cx="797785" cy="812800"/>
            </a:xfrm>
          </p:grpSpPr>
          <p:sp>
            <p:nvSpPr>
              <p:cNvPr id="37" name="Freeform 22">
                <a:extLst>
                  <a:ext uri="{FF2B5EF4-FFF2-40B4-BE49-F238E27FC236}">
                    <a16:creationId xmlns:a16="http://schemas.microsoft.com/office/drawing/2014/main" id="{B7BB64F5-8E4F-0CAA-9244-507CC82E89FA}"/>
                  </a:ext>
                </a:extLst>
              </p:cNvPr>
              <p:cNvSpPr/>
              <p:nvPr/>
            </p:nvSpPr>
            <p:spPr>
              <a:xfrm>
                <a:off x="0" y="0"/>
                <a:ext cx="797785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97785" h="812800">
                    <a:moveTo>
                      <a:pt x="398893" y="0"/>
                    </a:moveTo>
                    <a:lnTo>
                      <a:pt x="797785" y="406400"/>
                    </a:lnTo>
                    <a:lnTo>
                      <a:pt x="398893" y="812800"/>
                    </a:lnTo>
                    <a:lnTo>
                      <a:pt x="0" y="406400"/>
                    </a:lnTo>
                    <a:lnTo>
                      <a:pt x="398893" y="0"/>
                    </a:lnTo>
                    <a:close/>
                  </a:path>
                </a:pathLst>
              </a:custGeom>
              <a:solidFill>
                <a:srgbClr val="00B050"/>
              </a:solidFill>
            </p:spPr>
            <p:txBody>
              <a:bodyPr/>
              <a:lstStyle/>
              <a:p>
                <a:endParaRPr lang="pt-BR" sz="2400"/>
              </a:p>
            </p:txBody>
          </p:sp>
          <p:sp>
            <p:nvSpPr>
              <p:cNvPr id="38" name="TextBox 23">
                <a:extLst>
                  <a:ext uri="{FF2B5EF4-FFF2-40B4-BE49-F238E27FC236}">
                    <a16:creationId xmlns:a16="http://schemas.microsoft.com/office/drawing/2014/main" id="{AADE5E6A-568F-5F43-AABF-2372FD58A7AB}"/>
                  </a:ext>
                </a:extLst>
              </p:cNvPr>
              <p:cNvSpPr txBox="1"/>
              <p:nvPr/>
            </p:nvSpPr>
            <p:spPr>
              <a:xfrm>
                <a:off x="137119" y="92075"/>
                <a:ext cx="523547" cy="581025"/>
              </a:xfrm>
              <a:prstGeom prst="rect">
                <a:avLst/>
              </a:prstGeom>
            </p:spPr>
            <p:txBody>
              <a:bodyPr lIns="48577" tIns="48577" rIns="48577" bIns="48577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616"/>
                  </a:lnSpc>
                </a:pPr>
                <a:endParaRPr sz="2400"/>
              </a:p>
            </p:txBody>
          </p:sp>
        </p:grpSp>
        <p:grpSp>
          <p:nvGrpSpPr>
            <p:cNvPr id="19" name="Group 24">
              <a:extLst>
                <a:ext uri="{FF2B5EF4-FFF2-40B4-BE49-F238E27FC236}">
                  <a16:creationId xmlns:a16="http://schemas.microsoft.com/office/drawing/2014/main" id="{48739B86-4376-17FF-9220-02F15C2F6472}"/>
                </a:ext>
              </a:extLst>
            </p:cNvPr>
            <p:cNvGrpSpPr/>
            <p:nvPr/>
          </p:nvGrpSpPr>
          <p:grpSpPr>
            <a:xfrm>
              <a:off x="0" y="2339395"/>
              <a:ext cx="459280" cy="467924"/>
              <a:chOff x="0" y="0"/>
              <a:chExt cx="797785" cy="812800"/>
            </a:xfrm>
          </p:grpSpPr>
          <p:sp>
            <p:nvSpPr>
              <p:cNvPr id="35" name="Freeform 25">
                <a:extLst>
                  <a:ext uri="{FF2B5EF4-FFF2-40B4-BE49-F238E27FC236}">
                    <a16:creationId xmlns:a16="http://schemas.microsoft.com/office/drawing/2014/main" id="{942E1FF7-63F8-7E66-F1E0-3530B8F18178}"/>
                  </a:ext>
                </a:extLst>
              </p:cNvPr>
              <p:cNvSpPr/>
              <p:nvPr/>
            </p:nvSpPr>
            <p:spPr>
              <a:xfrm>
                <a:off x="0" y="0"/>
                <a:ext cx="797785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97785" h="812800">
                    <a:moveTo>
                      <a:pt x="398893" y="0"/>
                    </a:moveTo>
                    <a:lnTo>
                      <a:pt x="797785" y="406400"/>
                    </a:lnTo>
                    <a:lnTo>
                      <a:pt x="398893" y="812800"/>
                    </a:lnTo>
                    <a:lnTo>
                      <a:pt x="0" y="406400"/>
                    </a:lnTo>
                    <a:lnTo>
                      <a:pt x="398893" y="0"/>
                    </a:lnTo>
                    <a:close/>
                  </a:path>
                </a:pathLst>
              </a:custGeom>
              <a:solidFill>
                <a:srgbClr val="E97132"/>
              </a:solidFill>
            </p:spPr>
            <p:txBody>
              <a:bodyPr/>
              <a:lstStyle/>
              <a:p>
                <a:endParaRPr lang="pt-BR" sz="2400"/>
              </a:p>
            </p:txBody>
          </p:sp>
          <p:sp>
            <p:nvSpPr>
              <p:cNvPr id="36" name="TextBox 26">
                <a:extLst>
                  <a:ext uri="{FF2B5EF4-FFF2-40B4-BE49-F238E27FC236}">
                    <a16:creationId xmlns:a16="http://schemas.microsoft.com/office/drawing/2014/main" id="{9AD945BC-4253-D2FE-F701-F8A2B4E077EC}"/>
                  </a:ext>
                </a:extLst>
              </p:cNvPr>
              <p:cNvSpPr txBox="1"/>
              <p:nvPr/>
            </p:nvSpPr>
            <p:spPr>
              <a:xfrm>
                <a:off x="137119" y="92075"/>
                <a:ext cx="523547" cy="581025"/>
              </a:xfrm>
              <a:prstGeom prst="rect">
                <a:avLst/>
              </a:prstGeom>
            </p:spPr>
            <p:txBody>
              <a:bodyPr lIns="48577" tIns="48577" rIns="48577" bIns="48577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616"/>
                  </a:lnSpc>
                </a:pPr>
                <a:endParaRPr sz="2400"/>
              </a:p>
            </p:txBody>
          </p:sp>
        </p:grpSp>
        <p:grpSp>
          <p:nvGrpSpPr>
            <p:cNvPr id="20" name="Group 27">
              <a:extLst>
                <a:ext uri="{FF2B5EF4-FFF2-40B4-BE49-F238E27FC236}">
                  <a16:creationId xmlns:a16="http://schemas.microsoft.com/office/drawing/2014/main" id="{5A836984-7C67-423C-1E51-82728BC39C1C}"/>
                </a:ext>
              </a:extLst>
            </p:cNvPr>
            <p:cNvGrpSpPr/>
            <p:nvPr/>
          </p:nvGrpSpPr>
          <p:grpSpPr>
            <a:xfrm>
              <a:off x="0" y="1543103"/>
              <a:ext cx="459280" cy="467924"/>
              <a:chOff x="0" y="0"/>
              <a:chExt cx="797785" cy="812800"/>
            </a:xfrm>
          </p:grpSpPr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83DF0629-5ED4-7BC5-30C5-FB2D3C2B9776}"/>
                  </a:ext>
                </a:extLst>
              </p:cNvPr>
              <p:cNvSpPr/>
              <p:nvPr/>
            </p:nvSpPr>
            <p:spPr>
              <a:xfrm>
                <a:off x="0" y="0"/>
                <a:ext cx="797785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97785" h="812800">
                    <a:moveTo>
                      <a:pt x="398893" y="0"/>
                    </a:moveTo>
                    <a:lnTo>
                      <a:pt x="797785" y="406400"/>
                    </a:lnTo>
                    <a:lnTo>
                      <a:pt x="398893" y="812800"/>
                    </a:lnTo>
                    <a:lnTo>
                      <a:pt x="0" y="406400"/>
                    </a:lnTo>
                    <a:lnTo>
                      <a:pt x="398893" y="0"/>
                    </a:lnTo>
                    <a:close/>
                  </a:path>
                </a:pathLst>
              </a:custGeom>
              <a:solidFill>
                <a:srgbClr val="E7E210"/>
              </a:solidFill>
            </p:spPr>
            <p:txBody>
              <a:bodyPr/>
              <a:lstStyle/>
              <a:p>
                <a:endParaRPr lang="pt-BR" sz="2400"/>
              </a:p>
            </p:txBody>
          </p:sp>
          <p:sp>
            <p:nvSpPr>
              <p:cNvPr id="34" name="TextBox 29">
                <a:extLst>
                  <a:ext uri="{FF2B5EF4-FFF2-40B4-BE49-F238E27FC236}">
                    <a16:creationId xmlns:a16="http://schemas.microsoft.com/office/drawing/2014/main" id="{0F8741CC-0041-5F97-9A93-2F7213D5AA77}"/>
                  </a:ext>
                </a:extLst>
              </p:cNvPr>
              <p:cNvSpPr txBox="1"/>
              <p:nvPr/>
            </p:nvSpPr>
            <p:spPr>
              <a:xfrm>
                <a:off x="137119" y="92075"/>
                <a:ext cx="523547" cy="581025"/>
              </a:xfrm>
              <a:prstGeom prst="rect">
                <a:avLst/>
              </a:prstGeom>
            </p:spPr>
            <p:txBody>
              <a:bodyPr lIns="48577" tIns="48577" rIns="48577" bIns="48577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616"/>
                  </a:lnSpc>
                </a:pPr>
                <a:endParaRPr sz="2400" dirty="0"/>
              </a:p>
            </p:txBody>
          </p:sp>
        </p:grpSp>
        <p:grpSp>
          <p:nvGrpSpPr>
            <p:cNvPr id="21" name="Group 30">
              <a:extLst>
                <a:ext uri="{FF2B5EF4-FFF2-40B4-BE49-F238E27FC236}">
                  <a16:creationId xmlns:a16="http://schemas.microsoft.com/office/drawing/2014/main" id="{A654464D-5121-148C-703A-1BF80F92DB23}"/>
                </a:ext>
              </a:extLst>
            </p:cNvPr>
            <p:cNvGrpSpPr/>
            <p:nvPr/>
          </p:nvGrpSpPr>
          <p:grpSpPr>
            <a:xfrm>
              <a:off x="0" y="3007575"/>
              <a:ext cx="459280" cy="467924"/>
              <a:chOff x="0" y="0"/>
              <a:chExt cx="797785" cy="812800"/>
            </a:xfrm>
          </p:grpSpPr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DF131DCF-C9D4-5F1E-81B3-B4D2D85DCE70}"/>
                  </a:ext>
                </a:extLst>
              </p:cNvPr>
              <p:cNvSpPr/>
              <p:nvPr/>
            </p:nvSpPr>
            <p:spPr>
              <a:xfrm>
                <a:off x="0" y="0"/>
                <a:ext cx="797785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97785" h="812800">
                    <a:moveTo>
                      <a:pt x="398893" y="0"/>
                    </a:moveTo>
                    <a:lnTo>
                      <a:pt x="797785" y="406400"/>
                    </a:lnTo>
                    <a:lnTo>
                      <a:pt x="398893" y="812800"/>
                    </a:lnTo>
                    <a:lnTo>
                      <a:pt x="0" y="406400"/>
                    </a:lnTo>
                    <a:lnTo>
                      <a:pt x="398893" y="0"/>
                    </a:lnTo>
                    <a:close/>
                  </a:path>
                </a:pathLst>
              </a:custGeom>
              <a:solidFill>
                <a:srgbClr val="FF0000"/>
              </a:solidFill>
            </p:spPr>
            <p:txBody>
              <a:bodyPr/>
              <a:lstStyle/>
              <a:p>
                <a:endParaRPr lang="pt-BR" sz="2400"/>
              </a:p>
            </p:txBody>
          </p:sp>
          <p:sp>
            <p:nvSpPr>
              <p:cNvPr id="32" name="TextBox 32">
                <a:extLst>
                  <a:ext uri="{FF2B5EF4-FFF2-40B4-BE49-F238E27FC236}">
                    <a16:creationId xmlns:a16="http://schemas.microsoft.com/office/drawing/2014/main" id="{32692FC8-F16C-555E-334C-97B3E7D8B977}"/>
                  </a:ext>
                </a:extLst>
              </p:cNvPr>
              <p:cNvSpPr txBox="1"/>
              <p:nvPr/>
            </p:nvSpPr>
            <p:spPr>
              <a:xfrm>
                <a:off x="137119" y="92075"/>
                <a:ext cx="523547" cy="581025"/>
              </a:xfrm>
              <a:prstGeom prst="rect">
                <a:avLst/>
              </a:prstGeom>
            </p:spPr>
            <p:txBody>
              <a:bodyPr lIns="48577" tIns="48577" rIns="48577" bIns="48577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616"/>
                  </a:lnSpc>
                </a:pPr>
                <a:endParaRPr sz="2400"/>
              </a:p>
            </p:txBody>
          </p:sp>
        </p:grpSp>
        <p:grpSp>
          <p:nvGrpSpPr>
            <p:cNvPr id="22" name="Group 33">
              <a:extLst>
                <a:ext uri="{FF2B5EF4-FFF2-40B4-BE49-F238E27FC236}">
                  <a16:creationId xmlns:a16="http://schemas.microsoft.com/office/drawing/2014/main" id="{B53A5A3D-C40A-D6DB-E6B8-58B125D8953C}"/>
                </a:ext>
              </a:extLst>
            </p:cNvPr>
            <p:cNvGrpSpPr/>
            <p:nvPr/>
          </p:nvGrpSpPr>
          <p:grpSpPr>
            <a:xfrm>
              <a:off x="0" y="3726642"/>
              <a:ext cx="459280" cy="467924"/>
              <a:chOff x="0" y="0"/>
              <a:chExt cx="797785" cy="812800"/>
            </a:xfrm>
          </p:grpSpPr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FCE6F0B2-BE06-9C56-7ECE-80913441EB53}"/>
                  </a:ext>
                </a:extLst>
              </p:cNvPr>
              <p:cNvSpPr/>
              <p:nvPr/>
            </p:nvSpPr>
            <p:spPr>
              <a:xfrm>
                <a:off x="0" y="0"/>
                <a:ext cx="797785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97785" h="812800">
                    <a:moveTo>
                      <a:pt x="398893" y="0"/>
                    </a:moveTo>
                    <a:lnTo>
                      <a:pt x="797785" y="406400"/>
                    </a:lnTo>
                    <a:lnTo>
                      <a:pt x="398893" y="812800"/>
                    </a:lnTo>
                    <a:lnTo>
                      <a:pt x="0" y="406400"/>
                    </a:lnTo>
                    <a:lnTo>
                      <a:pt x="398893" y="0"/>
                    </a:lnTo>
                    <a:close/>
                  </a:path>
                </a:pathLst>
              </a:custGeom>
              <a:solidFill>
                <a:srgbClr val="7030A0"/>
              </a:solidFill>
            </p:spPr>
            <p:txBody>
              <a:bodyPr/>
              <a:lstStyle/>
              <a:p>
                <a:endParaRPr lang="pt-BR" sz="2400"/>
              </a:p>
            </p:txBody>
          </p:sp>
          <p:sp>
            <p:nvSpPr>
              <p:cNvPr id="30" name="TextBox 35">
                <a:extLst>
                  <a:ext uri="{FF2B5EF4-FFF2-40B4-BE49-F238E27FC236}">
                    <a16:creationId xmlns:a16="http://schemas.microsoft.com/office/drawing/2014/main" id="{375C3607-1965-A0FE-657E-2F63709385BD}"/>
                  </a:ext>
                </a:extLst>
              </p:cNvPr>
              <p:cNvSpPr txBox="1"/>
              <p:nvPr/>
            </p:nvSpPr>
            <p:spPr>
              <a:xfrm>
                <a:off x="137119" y="92075"/>
                <a:ext cx="523547" cy="581025"/>
              </a:xfrm>
              <a:prstGeom prst="rect">
                <a:avLst/>
              </a:prstGeom>
            </p:spPr>
            <p:txBody>
              <a:bodyPr lIns="48577" tIns="48577" rIns="48577" bIns="48577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616"/>
                  </a:lnSpc>
                </a:pPr>
                <a:endParaRPr sz="2400"/>
              </a:p>
            </p:txBody>
          </p:sp>
        </p:grpSp>
        <p:sp>
          <p:nvSpPr>
            <p:cNvPr id="23" name="TextBox 36">
              <a:extLst>
                <a:ext uri="{FF2B5EF4-FFF2-40B4-BE49-F238E27FC236}">
                  <a16:creationId xmlns:a16="http://schemas.microsoft.com/office/drawing/2014/main" id="{F21E2820-E85C-C9DE-9065-B073D4F17EA4}"/>
                </a:ext>
              </a:extLst>
            </p:cNvPr>
            <p:cNvSpPr txBox="1"/>
            <p:nvPr/>
          </p:nvSpPr>
          <p:spPr>
            <a:xfrm>
              <a:off x="668766" y="-66675"/>
              <a:ext cx="3369077" cy="6784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3600" b="1" spc="-152" dirty="0" err="1">
                  <a:solidFill>
                    <a:srgbClr val="015A83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Capacidade</a:t>
              </a:r>
              <a:r>
                <a:rPr lang="en-US" sz="3600" b="1" spc="-152" dirty="0">
                  <a:solidFill>
                    <a:srgbClr val="015A83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 total</a:t>
              </a:r>
            </a:p>
          </p:txBody>
        </p:sp>
        <p:sp>
          <p:nvSpPr>
            <p:cNvPr id="24" name="TextBox 37">
              <a:extLst>
                <a:ext uri="{FF2B5EF4-FFF2-40B4-BE49-F238E27FC236}">
                  <a16:creationId xmlns:a16="http://schemas.microsoft.com/office/drawing/2014/main" id="{53A49E0A-240C-3666-4393-9080FE393DBC}"/>
                </a:ext>
              </a:extLst>
            </p:cNvPr>
            <p:cNvSpPr txBox="1"/>
            <p:nvPr/>
          </p:nvSpPr>
          <p:spPr>
            <a:xfrm>
              <a:off x="646845" y="687954"/>
              <a:ext cx="4049904" cy="3079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4893"/>
                </a:lnSpc>
              </a:pPr>
              <a:r>
                <a:rPr lang="en-US" sz="4000" b="1" spc="-174" dirty="0" err="1">
                  <a:solidFill>
                    <a:srgbClr val="00B050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Capacidade</a:t>
              </a:r>
              <a:r>
                <a:rPr lang="en-US" sz="4000" b="1" spc="-174" dirty="0">
                  <a:solidFill>
                    <a:srgbClr val="00B050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 ideal</a:t>
              </a:r>
            </a:p>
            <a:p>
              <a:pPr algn="l">
                <a:lnSpc>
                  <a:spcPts val="4893"/>
                </a:lnSpc>
              </a:pPr>
              <a:endParaRPr lang="en-US" sz="4000" b="1" spc="-174" dirty="0">
                <a:solidFill>
                  <a:srgbClr val="00B050"/>
                </a:solidFill>
                <a:latin typeface="ArchTH Bold"/>
                <a:ea typeface="ArchTH Bold"/>
                <a:cs typeface="ArchTH Bold"/>
                <a:sym typeface="ArchTH Bold"/>
              </a:endParaRPr>
            </a:p>
            <a:p>
              <a:pPr algn="l">
                <a:lnSpc>
                  <a:spcPts val="4893"/>
                </a:lnSpc>
              </a:pPr>
              <a:endParaRPr lang="en-US" sz="4000" b="1" spc="-174" dirty="0">
                <a:solidFill>
                  <a:srgbClr val="00B050"/>
                </a:solidFill>
                <a:latin typeface="ArchTH Bold"/>
                <a:ea typeface="ArchTH Bold"/>
                <a:cs typeface="ArchTH Bold"/>
                <a:sym typeface="ArchTH Bold"/>
              </a:endParaRPr>
            </a:p>
            <a:p>
              <a:pPr algn="l">
                <a:lnSpc>
                  <a:spcPts val="4893"/>
                </a:lnSpc>
                <a:spcBef>
                  <a:spcPct val="0"/>
                </a:spcBef>
              </a:pPr>
              <a:endParaRPr lang="en-US" sz="4000" b="1" spc="-174" dirty="0">
                <a:solidFill>
                  <a:srgbClr val="00B050"/>
                </a:solidFill>
                <a:latin typeface="ArchTH Bold"/>
                <a:ea typeface="ArchTH Bold"/>
                <a:cs typeface="ArchTH Bold"/>
                <a:sym typeface="ArchTH Bold"/>
              </a:endParaRPr>
            </a:p>
          </p:txBody>
        </p:sp>
        <p:sp>
          <p:nvSpPr>
            <p:cNvPr id="25" name="TextBox 38">
              <a:extLst>
                <a:ext uri="{FF2B5EF4-FFF2-40B4-BE49-F238E27FC236}">
                  <a16:creationId xmlns:a16="http://schemas.microsoft.com/office/drawing/2014/main" id="{635589BE-43D8-C341-A916-AF6442386EE6}"/>
                </a:ext>
              </a:extLst>
            </p:cNvPr>
            <p:cNvSpPr txBox="1"/>
            <p:nvPr/>
          </p:nvSpPr>
          <p:spPr>
            <a:xfrm>
              <a:off x="668766" y="2235042"/>
              <a:ext cx="4311762" cy="6784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3600" b="1" spc="-152">
                  <a:solidFill>
                    <a:srgbClr val="E97132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Muito abaixo do ideal</a:t>
              </a:r>
            </a:p>
          </p:txBody>
        </p:sp>
        <p:sp>
          <p:nvSpPr>
            <p:cNvPr id="26" name="TextBox 39">
              <a:extLst>
                <a:ext uri="{FF2B5EF4-FFF2-40B4-BE49-F238E27FC236}">
                  <a16:creationId xmlns:a16="http://schemas.microsoft.com/office/drawing/2014/main" id="{FB9C2976-AD55-CA2C-835E-D4C1EEA1634A}"/>
                </a:ext>
              </a:extLst>
            </p:cNvPr>
            <p:cNvSpPr txBox="1"/>
            <p:nvPr/>
          </p:nvSpPr>
          <p:spPr>
            <a:xfrm>
              <a:off x="668766" y="1476428"/>
              <a:ext cx="3369077" cy="6784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3600" b="1" spc="-152" dirty="0" err="1">
                  <a:solidFill>
                    <a:srgbClr val="E7E210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Abaixo</a:t>
              </a:r>
              <a:r>
                <a:rPr lang="en-US" sz="3600" b="1" spc="-152" dirty="0">
                  <a:solidFill>
                    <a:srgbClr val="E7E210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 do ideal</a:t>
              </a:r>
            </a:p>
          </p:txBody>
        </p:sp>
        <p:sp>
          <p:nvSpPr>
            <p:cNvPr id="27" name="TextBox 40">
              <a:extLst>
                <a:ext uri="{FF2B5EF4-FFF2-40B4-BE49-F238E27FC236}">
                  <a16:creationId xmlns:a16="http://schemas.microsoft.com/office/drawing/2014/main" id="{AB0A142A-1512-40FC-D2C9-B54FC9454D78}"/>
                </a:ext>
              </a:extLst>
            </p:cNvPr>
            <p:cNvSpPr txBox="1"/>
            <p:nvPr/>
          </p:nvSpPr>
          <p:spPr>
            <a:xfrm>
              <a:off x="668766" y="2940900"/>
              <a:ext cx="3369077" cy="6784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3600" b="1" spc="-152" dirty="0" err="1">
                  <a:solidFill>
                    <a:srgbClr val="FF0000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Abaixo</a:t>
              </a:r>
              <a:r>
                <a:rPr lang="en-US" sz="3600" b="1" spc="-152" dirty="0">
                  <a:solidFill>
                    <a:srgbClr val="FF0000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 </a:t>
              </a:r>
              <a:r>
                <a:rPr lang="en-US" sz="3600" b="1" spc="-152" dirty="0" err="1">
                  <a:solidFill>
                    <a:srgbClr val="FF0000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extremo</a:t>
              </a:r>
              <a:endParaRPr lang="en-US" sz="3600" b="1" spc="-152" dirty="0">
                <a:solidFill>
                  <a:srgbClr val="FF0000"/>
                </a:solidFill>
                <a:latin typeface="ArchTH Bold"/>
                <a:ea typeface="ArchTH Bold"/>
                <a:cs typeface="ArchTH Bold"/>
                <a:sym typeface="ArchTH Bold"/>
              </a:endParaRPr>
            </a:p>
          </p:txBody>
        </p:sp>
        <p:sp>
          <p:nvSpPr>
            <p:cNvPr id="28" name="TextBox 41">
              <a:extLst>
                <a:ext uri="{FF2B5EF4-FFF2-40B4-BE49-F238E27FC236}">
                  <a16:creationId xmlns:a16="http://schemas.microsoft.com/office/drawing/2014/main" id="{DC052E7F-F78D-BE4E-F851-0675C4B9BCDB}"/>
                </a:ext>
              </a:extLst>
            </p:cNvPr>
            <p:cNvSpPr txBox="1"/>
            <p:nvPr/>
          </p:nvSpPr>
          <p:spPr>
            <a:xfrm>
              <a:off x="668766" y="3659967"/>
              <a:ext cx="3369077" cy="6784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3600" b="1" spc="-152" dirty="0">
                  <a:solidFill>
                    <a:srgbClr val="7030A0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Sem </a:t>
              </a:r>
              <a:r>
                <a:rPr lang="en-US" sz="3600" b="1" spc="-152" dirty="0" err="1">
                  <a:solidFill>
                    <a:srgbClr val="7030A0"/>
                  </a:solidFill>
                  <a:latin typeface="ArchTH Bold"/>
                  <a:ea typeface="ArchTH Bold"/>
                  <a:cs typeface="ArchTH Bold"/>
                  <a:sym typeface="ArchTH Bold"/>
                </a:rPr>
                <a:t>água</a:t>
              </a:r>
              <a:endParaRPr lang="en-US" sz="3600" b="1" spc="-152" dirty="0">
                <a:solidFill>
                  <a:srgbClr val="7030A0"/>
                </a:solidFill>
                <a:latin typeface="ArchTH Bold"/>
                <a:ea typeface="ArchTH Bold"/>
                <a:cs typeface="ArchTH Bold"/>
                <a:sym typeface="ArchTH Bold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C45E267-1D28-5D7B-B8D7-9756A6552AF5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0B437FA-A9FD-D860-9A6F-4FF1BAE7BE40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79C001-79C6-974A-3FD4-61868034B75C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D8725FB-9043-6FE7-A57D-CE1A3480F00C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58" name="Freeform 11">
                <a:extLst>
                  <a:ext uri="{FF2B5EF4-FFF2-40B4-BE49-F238E27FC236}">
                    <a16:creationId xmlns:a16="http://schemas.microsoft.com/office/drawing/2014/main" id="{24ED3B60-0559-05FC-0890-F7EC6832402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9" name="TextBox 12">
                <a:extLst>
                  <a:ext uri="{FF2B5EF4-FFF2-40B4-BE49-F238E27FC236}">
                    <a16:creationId xmlns:a16="http://schemas.microsoft.com/office/drawing/2014/main" id="{FDF5B6DB-04E8-9E22-9BF8-C7AA0D190C7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2" name="Group 13">
              <a:extLst>
                <a:ext uri="{FF2B5EF4-FFF2-40B4-BE49-F238E27FC236}">
                  <a16:creationId xmlns:a16="http://schemas.microsoft.com/office/drawing/2014/main" id="{19184D97-4F62-B01E-5820-EF9F84052F02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43" name="Freeform 14">
                <a:extLst>
                  <a:ext uri="{FF2B5EF4-FFF2-40B4-BE49-F238E27FC236}">
                    <a16:creationId xmlns:a16="http://schemas.microsoft.com/office/drawing/2014/main" id="{C556D42E-C783-F008-D34E-46F5B4B04DBD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7" name="TextBox 15">
                <a:extLst>
                  <a:ext uri="{FF2B5EF4-FFF2-40B4-BE49-F238E27FC236}">
                    <a16:creationId xmlns:a16="http://schemas.microsoft.com/office/drawing/2014/main" id="{45555928-295F-1102-60CF-86D7DFD3822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3" name="Group 16">
              <a:extLst>
                <a:ext uri="{FF2B5EF4-FFF2-40B4-BE49-F238E27FC236}">
                  <a16:creationId xmlns:a16="http://schemas.microsoft.com/office/drawing/2014/main" id="{7995D3F1-47E0-01FB-C0C9-520DEB94E590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41" name="Freeform 17">
                <a:extLst>
                  <a:ext uri="{FF2B5EF4-FFF2-40B4-BE49-F238E27FC236}">
                    <a16:creationId xmlns:a16="http://schemas.microsoft.com/office/drawing/2014/main" id="{A3F55646-972D-CAD5-81DE-40F7D98713E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2" name="TextBox 18">
                <a:extLst>
                  <a:ext uri="{FF2B5EF4-FFF2-40B4-BE49-F238E27FC236}">
                    <a16:creationId xmlns:a16="http://schemas.microsoft.com/office/drawing/2014/main" id="{DB0A8648-1736-371E-C8B2-D1678A04B8D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4" name="TextBox 19">
              <a:extLst>
                <a:ext uri="{FF2B5EF4-FFF2-40B4-BE49-F238E27FC236}">
                  <a16:creationId xmlns:a16="http://schemas.microsoft.com/office/drawing/2014/main" id="{05E48119-BDEF-DE97-7C50-50F8A641E523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m 39">
            <a:extLst>
              <a:ext uri="{FF2B5EF4-FFF2-40B4-BE49-F238E27FC236}">
                <a16:creationId xmlns:a16="http://schemas.microsoft.com/office/drawing/2014/main" id="{56FE3324-B8B2-0A1A-085D-5F3346F1D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030" y="4750436"/>
            <a:ext cx="3657917" cy="2164268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DDD52B3B-7DEC-7A93-C1A7-783862D6F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2990" y="4291791"/>
            <a:ext cx="3427043" cy="243872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2793632" y="1494021"/>
            <a:ext cx="8120593" cy="1123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9"/>
              </a:lnSpc>
            </a:pPr>
            <a:r>
              <a:rPr lang="en-US" sz="7500" b="1" spc="-375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Arduino e </a:t>
            </a:r>
            <a:r>
              <a:rPr lang="en-US" sz="7500" b="1" spc="-375" dirty="0" err="1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Sensores</a:t>
            </a:r>
            <a:endParaRPr lang="en-US" sz="7500" b="1" spc="-375" dirty="0">
              <a:solidFill>
                <a:srgbClr val="0097B2"/>
              </a:solidFill>
              <a:latin typeface="ArchTH Bold"/>
              <a:ea typeface="ArchTH Bold"/>
              <a:cs typeface="ArchTH Bold"/>
              <a:sym typeface="ArchTH Bold"/>
            </a:endParaRPr>
          </a:p>
        </p:txBody>
      </p:sp>
      <p:sp>
        <p:nvSpPr>
          <p:cNvPr id="21" name="AutoShape 21"/>
          <p:cNvSpPr/>
          <p:nvPr/>
        </p:nvSpPr>
        <p:spPr>
          <a:xfrm flipV="1">
            <a:off x="10778672" y="4355431"/>
            <a:ext cx="4106687" cy="92140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  <p:txBody>
          <a:bodyPr/>
          <a:lstStyle/>
          <a:p>
            <a:endParaRPr lang="pt-BR"/>
          </a:p>
        </p:txBody>
      </p:sp>
      <p:sp>
        <p:nvSpPr>
          <p:cNvPr id="22" name="AutoShape 22"/>
          <p:cNvSpPr/>
          <p:nvPr/>
        </p:nvSpPr>
        <p:spPr>
          <a:xfrm>
            <a:off x="11606386" y="5511151"/>
            <a:ext cx="3278973" cy="1155721"/>
          </a:xfrm>
          <a:prstGeom prst="line">
            <a:avLst/>
          </a:prstGeom>
          <a:ln w="47625" cap="flat">
            <a:solidFill>
              <a:srgbClr val="0558D3"/>
            </a:solidFill>
            <a:prstDash val="solid"/>
            <a:headEnd type="diamond" w="lg" len="lg"/>
            <a:tailEnd type="diamond" w="lg" len="lg"/>
          </a:ln>
        </p:spPr>
        <p:txBody>
          <a:bodyPr/>
          <a:lstStyle/>
          <a:p>
            <a:endParaRPr lang="pt-BR"/>
          </a:p>
        </p:txBody>
      </p:sp>
      <p:sp>
        <p:nvSpPr>
          <p:cNvPr id="23" name="AutoShape 23"/>
          <p:cNvSpPr/>
          <p:nvPr/>
        </p:nvSpPr>
        <p:spPr>
          <a:xfrm flipV="1">
            <a:off x="10914225" y="4355431"/>
            <a:ext cx="3427044" cy="1056959"/>
          </a:xfrm>
          <a:prstGeom prst="line">
            <a:avLst/>
          </a:prstGeom>
          <a:ln w="47625" cap="flat">
            <a:solidFill>
              <a:srgbClr val="FF3131"/>
            </a:solidFill>
            <a:prstDash val="solid"/>
            <a:headEnd type="diamond" w="lg" len="lg"/>
            <a:tailEnd type="diamond" w="lg" len="lg"/>
          </a:ln>
        </p:spPr>
        <p:txBody>
          <a:bodyPr/>
          <a:lstStyle/>
          <a:p>
            <a:endParaRPr lang="pt-BR"/>
          </a:p>
        </p:txBody>
      </p:sp>
      <p:sp>
        <p:nvSpPr>
          <p:cNvPr id="24" name="AutoShape 24"/>
          <p:cNvSpPr/>
          <p:nvPr/>
        </p:nvSpPr>
        <p:spPr>
          <a:xfrm>
            <a:off x="11582573" y="5436202"/>
            <a:ext cx="3823064" cy="1155721"/>
          </a:xfrm>
          <a:prstGeom prst="line">
            <a:avLst/>
          </a:prstGeom>
          <a:ln w="47625" cap="flat">
            <a:solidFill>
              <a:srgbClr val="FF914D"/>
            </a:solidFill>
            <a:prstDash val="solid"/>
            <a:headEnd type="diamond" w="lg" len="lg"/>
            <a:tailEnd type="diamond" w="lg" len="lg"/>
          </a:ln>
        </p:spPr>
        <p:txBody>
          <a:bodyPr/>
          <a:lstStyle/>
          <a:p>
            <a:endParaRPr lang="pt-BR"/>
          </a:p>
        </p:txBody>
      </p:sp>
      <p:sp>
        <p:nvSpPr>
          <p:cNvPr id="25" name="TextBox 25"/>
          <p:cNvSpPr txBox="1"/>
          <p:nvPr/>
        </p:nvSpPr>
        <p:spPr>
          <a:xfrm>
            <a:off x="10143937" y="2541703"/>
            <a:ext cx="2019301" cy="652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0"/>
              </a:lnSpc>
              <a:spcBef>
                <a:spcPct val="0"/>
              </a:spcBef>
            </a:pPr>
            <a:r>
              <a:rPr lang="en-US" sz="39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HC-SR04</a:t>
            </a:r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36AC13BD-76EF-FC52-F833-724996DC26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2784" y="2756142"/>
            <a:ext cx="1572904" cy="993734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C50EB17A-DC5F-F50B-04E9-8B9800219C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3429" y="3381689"/>
            <a:ext cx="2456901" cy="1542422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BFAC5C7E-E06C-917F-954B-8A39BD096F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5385447" cy="10287000"/>
          </a:xfrm>
          <a:prstGeom prst="rect">
            <a:avLst/>
          </a:prstGeom>
        </p:spPr>
      </p:pic>
      <p:grpSp>
        <p:nvGrpSpPr>
          <p:cNvPr id="2" name="Group 7">
            <a:extLst>
              <a:ext uri="{FF2B5EF4-FFF2-40B4-BE49-F238E27FC236}">
                <a16:creationId xmlns:a16="http://schemas.microsoft.com/office/drawing/2014/main" id="{EF5C940A-D6FF-E8DD-DD56-431496C4E66D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3" name="TextBox 8">
              <a:extLst>
                <a:ext uri="{FF2B5EF4-FFF2-40B4-BE49-F238E27FC236}">
                  <a16:creationId xmlns:a16="http://schemas.microsoft.com/office/drawing/2014/main" id="{5A5D113A-08BE-3293-90D1-1C6757E456D9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EBAAC278-98C6-423E-6573-42C13AE34508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5" name="Group 10">
              <a:extLst>
                <a:ext uri="{FF2B5EF4-FFF2-40B4-BE49-F238E27FC236}">
                  <a16:creationId xmlns:a16="http://schemas.microsoft.com/office/drawing/2014/main" id="{3437B65A-C844-37BA-8C0B-8859A121FA92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13" name="Freeform 11">
                <a:extLst>
                  <a:ext uri="{FF2B5EF4-FFF2-40B4-BE49-F238E27FC236}">
                    <a16:creationId xmlns:a16="http://schemas.microsoft.com/office/drawing/2014/main" id="{50483941-E34F-75FD-5026-4EB1714BC9F0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2">
                <a:extLst>
                  <a:ext uri="{FF2B5EF4-FFF2-40B4-BE49-F238E27FC236}">
                    <a16:creationId xmlns:a16="http://schemas.microsoft.com/office/drawing/2014/main" id="{E664CFA7-2153-C68E-E8FA-ED16D55A33C1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6" name="Group 13">
              <a:extLst>
                <a:ext uri="{FF2B5EF4-FFF2-40B4-BE49-F238E27FC236}">
                  <a16:creationId xmlns:a16="http://schemas.microsoft.com/office/drawing/2014/main" id="{7A7552AB-1C00-B5F3-9912-ED1B39E231F9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11" name="Freeform 14">
                <a:extLst>
                  <a:ext uri="{FF2B5EF4-FFF2-40B4-BE49-F238E27FC236}">
                    <a16:creationId xmlns:a16="http://schemas.microsoft.com/office/drawing/2014/main" id="{CFE480FE-AFC0-9698-7F20-C079E1E80229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2" name="TextBox 15">
                <a:extLst>
                  <a:ext uri="{FF2B5EF4-FFF2-40B4-BE49-F238E27FC236}">
                    <a16:creationId xmlns:a16="http://schemas.microsoft.com/office/drawing/2014/main" id="{937BF474-A4B1-7DE0-2D21-EEF222A0C87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" name="Group 16">
              <a:extLst>
                <a:ext uri="{FF2B5EF4-FFF2-40B4-BE49-F238E27FC236}">
                  <a16:creationId xmlns:a16="http://schemas.microsoft.com/office/drawing/2014/main" id="{4489FC2F-BF0E-A43A-0426-17CFE4ED2D66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22BB6F75-A470-6BE5-334F-0ED72B99FB90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0" name="TextBox 18">
                <a:extLst>
                  <a:ext uri="{FF2B5EF4-FFF2-40B4-BE49-F238E27FC236}">
                    <a16:creationId xmlns:a16="http://schemas.microsoft.com/office/drawing/2014/main" id="{F91F26A8-FF40-CD41-1B52-B0AF2476027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8" name="TextBox 19">
              <a:extLst>
                <a:ext uri="{FF2B5EF4-FFF2-40B4-BE49-F238E27FC236}">
                  <a16:creationId xmlns:a16="http://schemas.microsoft.com/office/drawing/2014/main" id="{BA03A1BB-F8BA-C13F-849C-9863D6D8C268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83DEF3A-D728-B439-9910-D9618EA76D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08" r="4435" b="41915"/>
          <a:stretch/>
        </p:blipFill>
        <p:spPr>
          <a:xfrm>
            <a:off x="592823" y="2884698"/>
            <a:ext cx="17102353" cy="7402302"/>
          </a:xfrm>
          <a:prstGeom prst="rect">
            <a:avLst/>
          </a:prstGeom>
        </p:spPr>
      </p:pic>
      <p:sp>
        <p:nvSpPr>
          <p:cNvPr id="9" name="Freeform 3">
            <a:extLst>
              <a:ext uri="{FF2B5EF4-FFF2-40B4-BE49-F238E27FC236}">
                <a16:creationId xmlns:a16="http://schemas.microsoft.com/office/drawing/2014/main" id="{86B4B26E-9129-0C05-70F9-00854A425D42}"/>
              </a:ext>
            </a:extLst>
          </p:cNvPr>
          <p:cNvSpPr/>
          <p:nvPr/>
        </p:nvSpPr>
        <p:spPr>
          <a:xfrm>
            <a:off x="10744200" y="6653167"/>
            <a:ext cx="11017470" cy="5765809"/>
          </a:xfrm>
          <a:custGeom>
            <a:avLst/>
            <a:gdLst/>
            <a:ahLst/>
            <a:cxnLst/>
            <a:rect l="l" t="t" r="r" b="b"/>
            <a:pathLst>
              <a:path w="11017470" h="5765809">
                <a:moveTo>
                  <a:pt x="0" y="0"/>
                </a:moveTo>
                <a:lnTo>
                  <a:pt x="11017469" y="0"/>
                </a:lnTo>
                <a:lnTo>
                  <a:pt x="11017469" y="5765810"/>
                </a:lnTo>
                <a:lnTo>
                  <a:pt x="0" y="57658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BR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84778479-00B1-E5BF-3BC0-AC0E85DC9E63}"/>
              </a:ext>
            </a:extLst>
          </p:cNvPr>
          <p:cNvSpPr/>
          <p:nvPr/>
        </p:nvSpPr>
        <p:spPr>
          <a:xfrm rot="-10800000">
            <a:off x="-1432638" y="-1917714"/>
            <a:ext cx="11017470" cy="5765809"/>
          </a:xfrm>
          <a:custGeom>
            <a:avLst/>
            <a:gdLst/>
            <a:ahLst/>
            <a:cxnLst/>
            <a:rect l="l" t="t" r="r" b="b"/>
            <a:pathLst>
              <a:path w="11017470" h="5765809">
                <a:moveTo>
                  <a:pt x="0" y="0"/>
                </a:moveTo>
                <a:lnTo>
                  <a:pt x="11017469" y="0"/>
                </a:lnTo>
                <a:lnTo>
                  <a:pt x="11017469" y="5765810"/>
                </a:lnTo>
                <a:lnTo>
                  <a:pt x="0" y="57658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BR"/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31520BB9-771C-E4B7-D8B8-4723872D397F}"/>
              </a:ext>
            </a:extLst>
          </p:cNvPr>
          <p:cNvSpPr txBox="1"/>
          <p:nvPr/>
        </p:nvSpPr>
        <p:spPr>
          <a:xfrm>
            <a:off x="2209800" y="1377254"/>
            <a:ext cx="5042503" cy="1123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9"/>
              </a:lnSpc>
            </a:pPr>
            <a:r>
              <a:rPr lang="en-US" sz="7500" b="1" spc="-375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Tabelas </a:t>
            </a: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A1E3BF0C-5EAB-EBED-9700-18D830021934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4" name="TextBox 8">
              <a:extLst>
                <a:ext uri="{FF2B5EF4-FFF2-40B4-BE49-F238E27FC236}">
                  <a16:creationId xmlns:a16="http://schemas.microsoft.com/office/drawing/2014/main" id="{90D8FCBB-8FA0-18D0-C449-27F23AB2683D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5" name="TextBox 9">
              <a:extLst>
                <a:ext uri="{FF2B5EF4-FFF2-40B4-BE49-F238E27FC236}">
                  <a16:creationId xmlns:a16="http://schemas.microsoft.com/office/drawing/2014/main" id="{0D69520E-E7AD-A639-18F5-93F285C5E7D3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6" name="Group 10">
              <a:extLst>
                <a:ext uri="{FF2B5EF4-FFF2-40B4-BE49-F238E27FC236}">
                  <a16:creationId xmlns:a16="http://schemas.microsoft.com/office/drawing/2014/main" id="{55AE149D-2F97-B22B-E654-D83A271807BE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3B50E1A6-C279-215D-763A-9729A0AA6BAD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8" name="TextBox 12">
                <a:extLst>
                  <a:ext uri="{FF2B5EF4-FFF2-40B4-BE49-F238E27FC236}">
                    <a16:creationId xmlns:a16="http://schemas.microsoft.com/office/drawing/2014/main" id="{CF0F7810-8291-9A14-4784-65ED00EC2D5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" name="Group 13">
              <a:extLst>
                <a:ext uri="{FF2B5EF4-FFF2-40B4-BE49-F238E27FC236}">
                  <a16:creationId xmlns:a16="http://schemas.microsoft.com/office/drawing/2014/main" id="{826B4D12-BE28-16F0-3803-443DF3DB3346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BC989B5F-58B3-1E30-1684-1000BD534BC9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A509291-8DB3-3CAE-E906-8C1D8515874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1" name="Group 16">
              <a:extLst>
                <a:ext uri="{FF2B5EF4-FFF2-40B4-BE49-F238E27FC236}">
                  <a16:creationId xmlns:a16="http://schemas.microsoft.com/office/drawing/2014/main" id="{FF874CB5-7CA4-E73D-4285-F388C6B9B802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13" name="Freeform 17">
                <a:extLst>
                  <a:ext uri="{FF2B5EF4-FFF2-40B4-BE49-F238E27FC236}">
                    <a16:creationId xmlns:a16="http://schemas.microsoft.com/office/drawing/2014/main" id="{DDC0FC7C-32A4-BE39-3B7E-EDEC72F76D3D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8">
                <a:extLst>
                  <a:ext uri="{FF2B5EF4-FFF2-40B4-BE49-F238E27FC236}">
                    <a16:creationId xmlns:a16="http://schemas.microsoft.com/office/drawing/2014/main" id="{51A33018-B5E8-8FC3-3E98-CC595945C062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2E490C8E-9682-933D-D05F-55E145C962ED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9850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303E031-07E7-1AA7-7EA8-67569B18A2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66" t="39754" r="348" b="-202"/>
          <a:stretch/>
        </p:blipFill>
        <p:spPr>
          <a:xfrm>
            <a:off x="0" y="0"/>
            <a:ext cx="16630042" cy="7352162"/>
          </a:xfrm>
          <a:prstGeom prst="rect">
            <a:avLst/>
          </a:prstGeom>
        </p:spPr>
      </p:pic>
      <p:grpSp>
        <p:nvGrpSpPr>
          <p:cNvPr id="2" name="Group 7">
            <a:extLst>
              <a:ext uri="{FF2B5EF4-FFF2-40B4-BE49-F238E27FC236}">
                <a16:creationId xmlns:a16="http://schemas.microsoft.com/office/drawing/2014/main" id="{D62C8851-E50C-8BB2-8AFB-FB745C9F7767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4" name="TextBox 8">
              <a:extLst>
                <a:ext uri="{FF2B5EF4-FFF2-40B4-BE49-F238E27FC236}">
                  <a16:creationId xmlns:a16="http://schemas.microsoft.com/office/drawing/2014/main" id="{645657C0-494F-6243-0683-2A8E7AD68A2A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5" name="TextBox 9">
              <a:extLst>
                <a:ext uri="{FF2B5EF4-FFF2-40B4-BE49-F238E27FC236}">
                  <a16:creationId xmlns:a16="http://schemas.microsoft.com/office/drawing/2014/main" id="{2C34D389-DFD2-04F4-7A4C-281510FE41AE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6" name="Group 10">
              <a:extLst>
                <a:ext uri="{FF2B5EF4-FFF2-40B4-BE49-F238E27FC236}">
                  <a16:creationId xmlns:a16="http://schemas.microsoft.com/office/drawing/2014/main" id="{E45B5F80-D7FA-C345-771F-A698C6FE080C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71F651C2-5817-CDC3-D709-5BAC3F1DCEEE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5" name="TextBox 12">
                <a:extLst>
                  <a:ext uri="{FF2B5EF4-FFF2-40B4-BE49-F238E27FC236}">
                    <a16:creationId xmlns:a16="http://schemas.microsoft.com/office/drawing/2014/main" id="{9168F44C-0763-019C-C224-37881DEC354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" name="Group 13">
              <a:extLst>
                <a:ext uri="{FF2B5EF4-FFF2-40B4-BE49-F238E27FC236}">
                  <a16:creationId xmlns:a16="http://schemas.microsoft.com/office/drawing/2014/main" id="{44E52E4B-8A3E-2790-6E30-0B742B066FE9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12" name="Freeform 14">
                <a:extLst>
                  <a:ext uri="{FF2B5EF4-FFF2-40B4-BE49-F238E27FC236}">
                    <a16:creationId xmlns:a16="http://schemas.microsoft.com/office/drawing/2014/main" id="{0308C9E9-0335-963F-5177-2EE6DD50B2F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3" name="TextBox 15">
                <a:extLst>
                  <a:ext uri="{FF2B5EF4-FFF2-40B4-BE49-F238E27FC236}">
                    <a16:creationId xmlns:a16="http://schemas.microsoft.com/office/drawing/2014/main" id="{86270858-1BFB-A7DB-8581-1319D17FFFD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16">
              <a:extLst>
                <a:ext uri="{FF2B5EF4-FFF2-40B4-BE49-F238E27FC236}">
                  <a16:creationId xmlns:a16="http://schemas.microsoft.com/office/drawing/2014/main" id="{A0735762-79D1-7134-437A-0109F9C17B71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10" name="Freeform 17">
                <a:extLst>
                  <a:ext uri="{FF2B5EF4-FFF2-40B4-BE49-F238E27FC236}">
                    <a16:creationId xmlns:a16="http://schemas.microsoft.com/office/drawing/2014/main" id="{DE2C476A-360A-9D0E-BE21-8663EC27E8A2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1" name="TextBox 18">
                <a:extLst>
                  <a:ext uri="{FF2B5EF4-FFF2-40B4-BE49-F238E27FC236}">
                    <a16:creationId xmlns:a16="http://schemas.microsoft.com/office/drawing/2014/main" id="{F6A3F335-A951-C0E5-35E3-0BDEAD2723A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9" name="TextBox 19">
              <a:extLst>
                <a:ext uri="{FF2B5EF4-FFF2-40B4-BE49-F238E27FC236}">
                  <a16:creationId xmlns:a16="http://schemas.microsoft.com/office/drawing/2014/main" id="{79281731-FB80-2967-DAE9-610A12DDE463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  <p:pic>
        <p:nvPicPr>
          <p:cNvPr id="17" name="Imagem 16">
            <a:extLst>
              <a:ext uri="{FF2B5EF4-FFF2-40B4-BE49-F238E27FC236}">
                <a16:creationId xmlns:a16="http://schemas.microsoft.com/office/drawing/2014/main" id="{5C54BD20-BA0A-4982-50E0-06A1A7D38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19200" y="5981700"/>
            <a:ext cx="8766808" cy="476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870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>
            <a:extLst>
              <a:ext uri="{FF2B5EF4-FFF2-40B4-BE49-F238E27FC236}">
                <a16:creationId xmlns:a16="http://schemas.microsoft.com/office/drawing/2014/main" id="{CEBF9D7F-4CD5-4F92-08C9-D850337E14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0" t="-939" r="349" b="-203"/>
          <a:stretch/>
        </p:blipFill>
        <p:spPr>
          <a:xfrm>
            <a:off x="2875777" y="1544538"/>
            <a:ext cx="12536445" cy="886723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3A0E351-6F1B-0B49-FAFD-542DD9BEAACB}"/>
              </a:ext>
            </a:extLst>
          </p:cNvPr>
          <p:cNvSpPr txBox="1"/>
          <p:nvPr/>
        </p:nvSpPr>
        <p:spPr>
          <a:xfrm>
            <a:off x="2209800" y="1377254"/>
            <a:ext cx="5042503" cy="1123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9"/>
              </a:lnSpc>
            </a:pPr>
            <a:r>
              <a:rPr lang="en-US" sz="7500" b="1" spc="-375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Tabelas 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AB287670-5A12-8933-6EB5-68F7D5CE0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72427" y="-1811591"/>
            <a:ext cx="11016427" cy="5767316"/>
          </a:xfrm>
          <a:prstGeom prst="rect">
            <a:avLst/>
          </a:prstGeom>
        </p:spPr>
      </p:pic>
      <p:sp>
        <p:nvSpPr>
          <p:cNvPr id="23" name="Freeform 2">
            <a:extLst>
              <a:ext uri="{FF2B5EF4-FFF2-40B4-BE49-F238E27FC236}">
                <a16:creationId xmlns:a16="http://schemas.microsoft.com/office/drawing/2014/main" id="{86006AE8-6F7A-13C7-B64F-07894F5A5D37}"/>
              </a:ext>
            </a:extLst>
          </p:cNvPr>
          <p:cNvSpPr/>
          <p:nvPr/>
        </p:nvSpPr>
        <p:spPr>
          <a:xfrm>
            <a:off x="12473026" y="7166308"/>
            <a:ext cx="8763000" cy="4762500"/>
          </a:xfrm>
          <a:custGeom>
            <a:avLst/>
            <a:gdLst/>
            <a:ahLst/>
            <a:cxnLst/>
            <a:rect l="l" t="t" r="r" b="b"/>
            <a:pathLst>
              <a:path w="11017470" h="5765809">
                <a:moveTo>
                  <a:pt x="0" y="0"/>
                </a:moveTo>
                <a:lnTo>
                  <a:pt x="11017470" y="0"/>
                </a:lnTo>
                <a:lnTo>
                  <a:pt x="11017470" y="5765809"/>
                </a:lnTo>
                <a:lnTo>
                  <a:pt x="0" y="57658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BR"/>
          </a:p>
        </p:txBody>
      </p:sp>
      <p:grpSp>
        <p:nvGrpSpPr>
          <p:cNvPr id="32" name="Group 7">
            <a:extLst>
              <a:ext uri="{FF2B5EF4-FFF2-40B4-BE49-F238E27FC236}">
                <a16:creationId xmlns:a16="http://schemas.microsoft.com/office/drawing/2014/main" id="{1DBEDC9C-5627-4195-9BBB-1D6E161AA6D7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3E473FAD-6D72-5858-46E1-C13F15762359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34" name="TextBox 9">
              <a:extLst>
                <a:ext uri="{FF2B5EF4-FFF2-40B4-BE49-F238E27FC236}">
                  <a16:creationId xmlns:a16="http://schemas.microsoft.com/office/drawing/2014/main" id="{5AB11109-CE3A-2621-6CB3-11C4196E5A81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35" name="Group 10">
              <a:extLst>
                <a:ext uri="{FF2B5EF4-FFF2-40B4-BE49-F238E27FC236}">
                  <a16:creationId xmlns:a16="http://schemas.microsoft.com/office/drawing/2014/main" id="{163DCC2C-9B51-BE06-F83C-B3D2C73491A8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43" name="Freeform 11">
                <a:extLst>
                  <a:ext uri="{FF2B5EF4-FFF2-40B4-BE49-F238E27FC236}">
                    <a16:creationId xmlns:a16="http://schemas.microsoft.com/office/drawing/2014/main" id="{B278023F-99C8-0953-4CFD-22E0296D9162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4" name="TextBox 12">
                <a:extLst>
                  <a:ext uri="{FF2B5EF4-FFF2-40B4-BE49-F238E27FC236}">
                    <a16:creationId xmlns:a16="http://schemas.microsoft.com/office/drawing/2014/main" id="{EA5A0291-2D3C-008D-5D70-7125E8689BF4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6" name="Group 13">
              <a:extLst>
                <a:ext uri="{FF2B5EF4-FFF2-40B4-BE49-F238E27FC236}">
                  <a16:creationId xmlns:a16="http://schemas.microsoft.com/office/drawing/2014/main" id="{C7169BF0-97AB-1B57-337B-7923A43A6AFD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41" name="Freeform 14">
                <a:extLst>
                  <a:ext uri="{FF2B5EF4-FFF2-40B4-BE49-F238E27FC236}">
                    <a16:creationId xmlns:a16="http://schemas.microsoft.com/office/drawing/2014/main" id="{6962F64D-D724-5C3B-6273-62CD7DC0984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2" name="TextBox 15">
                <a:extLst>
                  <a:ext uri="{FF2B5EF4-FFF2-40B4-BE49-F238E27FC236}">
                    <a16:creationId xmlns:a16="http://schemas.microsoft.com/office/drawing/2014/main" id="{D51B17D3-0045-3A79-AF7D-392821FE6D7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7" name="Group 16">
              <a:extLst>
                <a:ext uri="{FF2B5EF4-FFF2-40B4-BE49-F238E27FC236}">
                  <a16:creationId xmlns:a16="http://schemas.microsoft.com/office/drawing/2014/main" id="{E2EF80BC-FAB1-A038-4B4B-650668859186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DF55E696-18AE-25B4-DD7B-FC5DF56A4F9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0" name="TextBox 18">
                <a:extLst>
                  <a:ext uri="{FF2B5EF4-FFF2-40B4-BE49-F238E27FC236}">
                    <a16:creationId xmlns:a16="http://schemas.microsoft.com/office/drawing/2014/main" id="{65D9A65B-BAA7-E5DD-F27D-0876F6A9589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8" name="TextBox 19">
              <a:extLst>
                <a:ext uri="{FF2B5EF4-FFF2-40B4-BE49-F238E27FC236}">
                  <a16:creationId xmlns:a16="http://schemas.microsoft.com/office/drawing/2014/main" id="{BCFC4332-41C8-E69B-34DF-824E337219D8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3594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9"/>
          <p:cNvSpPr txBox="1"/>
          <p:nvPr/>
        </p:nvSpPr>
        <p:spPr>
          <a:xfrm>
            <a:off x="2703564" y="1578254"/>
            <a:ext cx="7512919" cy="1123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9"/>
              </a:lnSpc>
            </a:pPr>
            <a:r>
              <a:rPr lang="en-US" sz="7500" b="1" spc="-375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MySQL na VM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171869" y="1781122"/>
            <a:ext cx="3977216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(</a:t>
            </a:r>
            <a:r>
              <a:rPr lang="en-US" sz="3999" b="1" dirty="0" err="1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Vitual</a:t>
            </a:r>
            <a:r>
              <a:rPr lang="en-US" sz="3999" b="1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 Machine)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213770" y="3404610"/>
            <a:ext cx="7400908" cy="3906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Através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da Virtual Machine, é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feita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a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instalação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da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arquitetura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utilizada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no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serviço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de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monitoramento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,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bem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como,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garante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uma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segurança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maior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aos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dados </a:t>
            </a:r>
            <a:r>
              <a:rPr lang="en-US" sz="36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coletados</a:t>
            </a:r>
            <a:r>
              <a:rPr lang="en-US" sz="36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.</a:t>
            </a:r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ADDEB733-488D-7218-8DE2-3465EFEC2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91" y="0"/>
            <a:ext cx="5385447" cy="10287000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8F46B4BE-E41B-F34D-FBD9-8A7F02195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6483" y="2862451"/>
            <a:ext cx="7309738" cy="5169856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924DA324-2C2E-0BEF-5FEF-D40B5CC0E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9185" y="3652190"/>
            <a:ext cx="3353091" cy="2298391"/>
          </a:xfrm>
          <a:prstGeom prst="rect">
            <a:avLst/>
          </a:prstGeom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0312588A-0393-2A6B-21EF-DC976D7BBA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61305" y="5357689"/>
            <a:ext cx="701101" cy="646232"/>
          </a:xfrm>
          <a:prstGeom prst="rect">
            <a:avLst/>
          </a:prstGeom>
        </p:spPr>
      </p:pic>
      <p:grpSp>
        <p:nvGrpSpPr>
          <p:cNvPr id="7" name="Group 7">
            <a:extLst>
              <a:ext uri="{FF2B5EF4-FFF2-40B4-BE49-F238E27FC236}">
                <a16:creationId xmlns:a16="http://schemas.microsoft.com/office/drawing/2014/main" id="{6837F340-ABD4-5CB9-BB44-C7756669DA6E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9FD3318D-2CE9-9050-445B-1A108131C784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17" name="TextBox 9">
              <a:extLst>
                <a:ext uri="{FF2B5EF4-FFF2-40B4-BE49-F238E27FC236}">
                  <a16:creationId xmlns:a16="http://schemas.microsoft.com/office/drawing/2014/main" id="{CDAAC06E-AC03-6EDE-72C5-E1FD8EE8757A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18" name="Group 10">
              <a:extLst>
                <a:ext uri="{FF2B5EF4-FFF2-40B4-BE49-F238E27FC236}">
                  <a16:creationId xmlns:a16="http://schemas.microsoft.com/office/drawing/2014/main" id="{8F745FFB-BC9E-01DB-4D61-04C2BC4842A4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4A22D16F-347A-2717-8905-CAD64CBFE566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0" name="TextBox 12">
                <a:extLst>
                  <a:ext uri="{FF2B5EF4-FFF2-40B4-BE49-F238E27FC236}">
                    <a16:creationId xmlns:a16="http://schemas.microsoft.com/office/drawing/2014/main" id="{01573643-AF2A-5FA2-0BF6-0566F30BB432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2" name="Group 13">
              <a:extLst>
                <a:ext uri="{FF2B5EF4-FFF2-40B4-BE49-F238E27FC236}">
                  <a16:creationId xmlns:a16="http://schemas.microsoft.com/office/drawing/2014/main" id="{4C5E52BE-CC11-6B39-459F-02C860979941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27" name="Freeform 14">
                <a:extLst>
                  <a:ext uri="{FF2B5EF4-FFF2-40B4-BE49-F238E27FC236}">
                    <a16:creationId xmlns:a16="http://schemas.microsoft.com/office/drawing/2014/main" id="{23580BE4-904F-B683-D18E-3D2B81FBC479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8" name="TextBox 15">
                <a:extLst>
                  <a:ext uri="{FF2B5EF4-FFF2-40B4-BE49-F238E27FC236}">
                    <a16:creationId xmlns:a16="http://schemas.microsoft.com/office/drawing/2014/main" id="{464279A3-8957-3A10-BBB8-D89237595241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3" name="Group 16">
              <a:extLst>
                <a:ext uri="{FF2B5EF4-FFF2-40B4-BE49-F238E27FC236}">
                  <a16:creationId xmlns:a16="http://schemas.microsoft.com/office/drawing/2014/main" id="{61E7B176-8E33-F298-8884-A4C538BF25A4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25" name="Freeform 17">
                <a:extLst>
                  <a:ext uri="{FF2B5EF4-FFF2-40B4-BE49-F238E27FC236}">
                    <a16:creationId xmlns:a16="http://schemas.microsoft.com/office/drawing/2014/main" id="{60DCA182-9ABE-14B3-412D-1A01F83AA7D4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6" name="TextBox 18">
                <a:extLst>
                  <a:ext uri="{FF2B5EF4-FFF2-40B4-BE49-F238E27FC236}">
                    <a16:creationId xmlns:a16="http://schemas.microsoft.com/office/drawing/2014/main" id="{773DAB6C-E8DC-7E78-F460-CB9DE5926CE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4" name="TextBox 19">
              <a:extLst>
                <a:ext uri="{FF2B5EF4-FFF2-40B4-BE49-F238E27FC236}">
                  <a16:creationId xmlns:a16="http://schemas.microsoft.com/office/drawing/2014/main" id="{4B8337F9-1916-7305-6A52-E1BA1D6EFA80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133600" y="1562100"/>
            <a:ext cx="5311286" cy="99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4"/>
              </a:lnSpc>
            </a:pPr>
            <a:r>
              <a:rPr lang="en-US" sz="7499" b="1" spc="-374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Colaboradores </a:t>
            </a:r>
          </a:p>
        </p:txBody>
      </p:sp>
      <p:sp>
        <p:nvSpPr>
          <p:cNvPr id="4" name="TextBox 16">
            <a:extLst>
              <a:ext uri="{FF2B5EF4-FFF2-40B4-BE49-F238E27FC236}">
                <a16:creationId xmlns:a16="http://schemas.microsoft.com/office/drawing/2014/main" id="{849130DC-9E20-3EEE-C031-F8BAB80C30C0}"/>
              </a:ext>
            </a:extLst>
          </p:cNvPr>
          <p:cNvSpPr txBox="1"/>
          <p:nvPr/>
        </p:nvSpPr>
        <p:spPr>
          <a:xfrm>
            <a:off x="2303700" y="4264206"/>
            <a:ext cx="3407228" cy="6793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559"/>
              </a:lnSpc>
            </a:pPr>
            <a:r>
              <a:rPr lang="en-US" sz="3657" dirty="0">
                <a:solidFill>
                  <a:srgbClr val="0E617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Ana </a:t>
            </a:r>
            <a:r>
              <a:rPr lang="en-US" sz="3657" dirty="0" err="1">
                <a:solidFill>
                  <a:srgbClr val="0E617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Barrocal</a:t>
            </a:r>
            <a:endParaRPr lang="en-US" sz="3657" dirty="0">
              <a:solidFill>
                <a:srgbClr val="0E617C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2" name="TextBox 16">
            <a:extLst>
              <a:ext uri="{FF2B5EF4-FFF2-40B4-BE49-F238E27FC236}">
                <a16:creationId xmlns:a16="http://schemas.microsoft.com/office/drawing/2014/main" id="{A8CBB580-3F26-99FB-45F0-98B30653350D}"/>
              </a:ext>
            </a:extLst>
          </p:cNvPr>
          <p:cNvSpPr txBox="1"/>
          <p:nvPr/>
        </p:nvSpPr>
        <p:spPr>
          <a:xfrm>
            <a:off x="6553200" y="4226576"/>
            <a:ext cx="4721306" cy="6793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559"/>
              </a:lnSpc>
            </a:pPr>
            <a:r>
              <a:rPr lang="en-US" sz="3657" dirty="0">
                <a:solidFill>
                  <a:srgbClr val="0E617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Leonardo </a:t>
            </a:r>
            <a:r>
              <a:rPr lang="en-US" sz="3657" dirty="0" err="1">
                <a:solidFill>
                  <a:srgbClr val="0E617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Sardinha</a:t>
            </a:r>
            <a:endParaRPr lang="en-US" sz="3657" dirty="0">
              <a:solidFill>
                <a:srgbClr val="0E617C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3" name="TextBox 16">
            <a:extLst>
              <a:ext uri="{FF2B5EF4-FFF2-40B4-BE49-F238E27FC236}">
                <a16:creationId xmlns:a16="http://schemas.microsoft.com/office/drawing/2014/main" id="{BE2F9B9A-1649-94B6-8077-3C0F403526DF}"/>
              </a:ext>
            </a:extLst>
          </p:cNvPr>
          <p:cNvSpPr txBox="1"/>
          <p:nvPr/>
        </p:nvSpPr>
        <p:spPr>
          <a:xfrm>
            <a:off x="11881700" y="4264206"/>
            <a:ext cx="4400922" cy="13974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559"/>
              </a:lnSpc>
            </a:pPr>
            <a:r>
              <a:rPr lang="en-US" sz="3657" dirty="0">
                <a:solidFill>
                  <a:srgbClr val="0E617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Matheus Martinez</a:t>
            </a:r>
          </a:p>
          <a:p>
            <a:pPr algn="just">
              <a:lnSpc>
                <a:spcPts val="5559"/>
              </a:lnSpc>
            </a:pPr>
            <a:endParaRPr lang="en-US" sz="3657" dirty="0">
              <a:solidFill>
                <a:srgbClr val="0E617C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A2A983F7-342E-8090-4030-9CD75AC1651C}"/>
              </a:ext>
            </a:extLst>
          </p:cNvPr>
          <p:cNvSpPr txBox="1"/>
          <p:nvPr/>
        </p:nvSpPr>
        <p:spPr>
          <a:xfrm>
            <a:off x="7085053" y="5901354"/>
            <a:ext cx="3657600" cy="13974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559"/>
              </a:lnSpc>
            </a:pPr>
            <a:r>
              <a:rPr lang="en-US" sz="3657" dirty="0" err="1">
                <a:solidFill>
                  <a:srgbClr val="0E617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Rennan</a:t>
            </a:r>
            <a:r>
              <a:rPr lang="en-US" sz="3657" dirty="0">
                <a:solidFill>
                  <a:srgbClr val="0E617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Moura</a:t>
            </a:r>
          </a:p>
          <a:p>
            <a:pPr algn="just">
              <a:lnSpc>
                <a:spcPts val="5559"/>
              </a:lnSpc>
            </a:pPr>
            <a:endParaRPr lang="en-US" sz="3657" dirty="0">
              <a:solidFill>
                <a:srgbClr val="0E617C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5" name="TextBox 20">
            <a:extLst>
              <a:ext uri="{FF2B5EF4-FFF2-40B4-BE49-F238E27FC236}">
                <a16:creationId xmlns:a16="http://schemas.microsoft.com/office/drawing/2014/main" id="{1A7CC351-E28B-E4F5-804B-1EA1795A8938}"/>
              </a:ext>
            </a:extLst>
          </p:cNvPr>
          <p:cNvSpPr txBox="1"/>
          <p:nvPr/>
        </p:nvSpPr>
        <p:spPr>
          <a:xfrm>
            <a:off x="2411614" y="5901354"/>
            <a:ext cx="3299314" cy="13974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559"/>
              </a:lnSpc>
            </a:pPr>
            <a:r>
              <a:rPr lang="en-US" sz="3657" dirty="0">
                <a:solidFill>
                  <a:srgbClr val="0E617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Nicolly Sousa</a:t>
            </a:r>
          </a:p>
          <a:p>
            <a:pPr algn="just">
              <a:lnSpc>
                <a:spcPts val="5559"/>
              </a:lnSpc>
            </a:pPr>
            <a:endParaRPr lang="en-US" sz="3657" dirty="0">
              <a:solidFill>
                <a:srgbClr val="0E617C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6" name="TextBox 20">
            <a:extLst>
              <a:ext uri="{FF2B5EF4-FFF2-40B4-BE49-F238E27FC236}">
                <a16:creationId xmlns:a16="http://schemas.microsoft.com/office/drawing/2014/main" id="{3B0A117C-33FC-6772-C73A-B7BBEF15F7F5}"/>
              </a:ext>
            </a:extLst>
          </p:cNvPr>
          <p:cNvSpPr txBox="1"/>
          <p:nvPr/>
        </p:nvSpPr>
        <p:spPr>
          <a:xfrm>
            <a:off x="11790427" y="5901354"/>
            <a:ext cx="4583467" cy="13974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559"/>
              </a:lnSpc>
            </a:pPr>
            <a:r>
              <a:rPr lang="en-US" sz="3657" dirty="0">
                <a:solidFill>
                  <a:srgbClr val="0E617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Vinicius Gonçalves</a:t>
            </a:r>
          </a:p>
          <a:p>
            <a:pPr algn="just">
              <a:lnSpc>
                <a:spcPts val="5559"/>
              </a:lnSpc>
            </a:pPr>
            <a:endParaRPr lang="en-US" sz="3657" dirty="0">
              <a:solidFill>
                <a:srgbClr val="0E617C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pic>
        <p:nvPicPr>
          <p:cNvPr id="27" name="Imagem 26">
            <a:extLst>
              <a:ext uri="{FF2B5EF4-FFF2-40B4-BE49-F238E27FC236}">
                <a16:creationId xmlns:a16="http://schemas.microsoft.com/office/drawing/2014/main" id="{8F63B387-3D4D-98F2-F47F-C43E5AFF0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694938" y="6786204"/>
            <a:ext cx="3743268" cy="3877392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9C939EB9-5FFE-6E37-61BC-BAFF6AD13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4886" y="-1326983"/>
            <a:ext cx="12503980" cy="6541575"/>
          </a:xfrm>
          <a:prstGeom prst="rect">
            <a:avLst/>
          </a:prstGeom>
        </p:spPr>
      </p:pic>
      <p:grpSp>
        <p:nvGrpSpPr>
          <p:cNvPr id="20" name="Group 7">
            <a:extLst>
              <a:ext uri="{FF2B5EF4-FFF2-40B4-BE49-F238E27FC236}">
                <a16:creationId xmlns:a16="http://schemas.microsoft.com/office/drawing/2014/main" id="{61925AF6-B142-BF21-2A65-126EE3ECC22A}"/>
              </a:ext>
            </a:extLst>
          </p:cNvPr>
          <p:cNvGrpSpPr/>
          <p:nvPr/>
        </p:nvGrpSpPr>
        <p:grpSpPr>
          <a:xfrm>
            <a:off x="16924926" y="9360167"/>
            <a:ext cx="869777" cy="517243"/>
            <a:chOff x="184099" y="-28575"/>
            <a:chExt cx="1159702" cy="689656"/>
          </a:xfrm>
        </p:grpSpPr>
        <p:sp>
          <p:nvSpPr>
            <p:cNvPr id="21" name="TextBox 8">
              <a:extLst>
                <a:ext uri="{FF2B5EF4-FFF2-40B4-BE49-F238E27FC236}">
                  <a16:creationId xmlns:a16="http://schemas.microsoft.com/office/drawing/2014/main" id="{6C241801-35AB-C074-06AD-ECFA6992E4DE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28" name="TextBox 9">
              <a:extLst>
                <a:ext uri="{FF2B5EF4-FFF2-40B4-BE49-F238E27FC236}">
                  <a16:creationId xmlns:a16="http://schemas.microsoft.com/office/drawing/2014/main" id="{47BAF082-000A-B9CA-AED6-F15556CB7592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29" name="Group 10">
              <a:extLst>
                <a:ext uri="{FF2B5EF4-FFF2-40B4-BE49-F238E27FC236}">
                  <a16:creationId xmlns:a16="http://schemas.microsoft.com/office/drawing/2014/main" id="{BFBE211C-4E61-8F82-D06B-74B1DAA1D8D4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37" name="Freeform 11">
                <a:extLst>
                  <a:ext uri="{FF2B5EF4-FFF2-40B4-BE49-F238E27FC236}">
                    <a16:creationId xmlns:a16="http://schemas.microsoft.com/office/drawing/2014/main" id="{DE710D4B-8A53-7273-510E-8FF7E5169FC7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8" name="TextBox 12">
                <a:extLst>
                  <a:ext uri="{FF2B5EF4-FFF2-40B4-BE49-F238E27FC236}">
                    <a16:creationId xmlns:a16="http://schemas.microsoft.com/office/drawing/2014/main" id="{6C7C7C88-30A1-C5E8-68CA-C392565D7B0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0" name="Group 13">
              <a:extLst>
                <a:ext uri="{FF2B5EF4-FFF2-40B4-BE49-F238E27FC236}">
                  <a16:creationId xmlns:a16="http://schemas.microsoft.com/office/drawing/2014/main" id="{A1760ED2-9C2D-1F7B-40BB-DC1ABFCF8084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ADA9E0B5-676A-A4B8-13F8-50450927701F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6" name="TextBox 15">
                <a:extLst>
                  <a:ext uri="{FF2B5EF4-FFF2-40B4-BE49-F238E27FC236}">
                    <a16:creationId xmlns:a16="http://schemas.microsoft.com/office/drawing/2014/main" id="{81BFB248-88B1-0007-5333-CCDEDE9F4A6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1" name="Group 16">
              <a:extLst>
                <a:ext uri="{FF2B5EF4-FFF2-40B4-BE49-F238E27FC236}">
                  <a16:creationId xmlns:a16="http://schemas.microsoft.com/office/drawing/2014/main" id="{BE217D9A-F464-C47C-7F98-22B421D7BC8E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33" name="Freeform 17">
                <a:extLst>
                  <a:ext uri="{FF2B5EF4-FFF2-40B4-BE49-F238E27FC236}">
                    <a16:creationId xmlns:a16="http://schemas.microsoft.com/office/drawing/2014/main" id="{20EB2A1B-0D51-5D9A-7BD0-96C94439DB3E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4" name="TextBox 18">
                <a:extLst>
                  <a:ext uri="{FF2B5EF4-FFF2-40B4-BE49-F238E27FC236}">
                    <a16:creationId xmlns:a16="http://schemas.microsoft.com/office/drawing/2014/main" id="{EDCC1DA1-40CD-7F59-5236-0A9AFC009ED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2" name="TextBox 19">
              <a:extLst>
                <a:ext uri="{FF2B5EF4-FFF2-40B4-BE49-F238E27FC236}">
                  <a16:creationId xmlns:a16="http://schemas.microsoft.com/office/drawing/2014/main" id="{15790F39-3EB8-65BB-5A26-EA15DBD1D898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5799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2533311" y="3314700"/>
            <a:ext cx="9049089" cy="56137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pt-BR" sz="3200" b="1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O monitoramento em tempo real de seus reservatórios é a chave para otimizar a gestão da água e ainda aumentar a eficiência de produção em até 200%. Com dados precisos e constantes, é possível tomar as melhores decisões para cuidar do seu reservatório e evitar que o estresse hídrico seja responsável pela perda de até 65% da sua produção.</a:t>
            </a:r>
            <a:endParaRPr lang="en-US" sz="3200" b="1" dirty="0">
              <a:solidFill>
                <a:srgbClr val="0E617C"/>
              </a:solidFill>
              <a:latin typeface="Sanchez"/>
              <a:ea typeface="Sanchez"/>
              <a:cs typeface="Sanchez"/>
              <a:sym typeface="Sanchez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533311" y="1799563"/>
            <a:ext cx="5042503" cy="1123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9"/>
              </a:lnSpc>
            </a:pP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Conclusão</a:t>
            </a:r>
            <a:endParaRPr lang="en-US" sz="7500" b="1" spc="-375" dirty="0">
              <a:solidFill>
                <a:srgbClr val="0E617C"/>
              </a:solidFill>
              <a:latin typeface="ArchTH Bold"/>
              <a:ea typeface="ArchTH Bold"/>
              <a:cs typeface="ArchTH Bold"/>
              <a:sym typeface="ArchTH Bold"/>
            </a:endParaRPr>
          </a:p>
        </p:txBody>
      </p:sp>
      <p:pic>
        <p:nvPicPr>
          <p:cNvPr id="31" name="Imagem 30">
            <a:extLst>
              <a:ext uri="{FF2B5EF4-FFF2-40B4-BE49-F238E27FC236}">
                <a16:creationId xmlns:a16="http://schemas.microsoft.com/office/drawing/2014/main" id="{DD65802A-9DB4-EF71-B894-065BA8A59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7924800" y="-190500"/>
            <a:ext cx="11022523" cy="5767316"/>
          </a:xfrm>
          <a:prstGeom prst="rect">
            <a:avLst/>
          </a:prstGeom>
        </p:spPr>
      </p:pic>
      <p:grpSp>
        <p:nvGrpSpPr>
          <p:cNvPr id="2" name="Group 7">
            <a:extLst>
              <a:ext uri="{FF2B5EF4-FFF2-40B4-BE49-F238E27FC236}">
                <a16:creationId xmlns:a16="http://schemas.microsoft.com/office/drawing/2014/main" id="{0636372E-7350-042A-C4AA-86AABF7E1530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3" name="TextBox 8">
              <a:extLst>
                <a:ext uri="{FF2B5EF4-FFF2-40B4-BE49-F238E27FC236}">
                  <a16:creationId xmlns:a16="http://schemas.microsoft.com/office/drawing/2014/main" id="{C0E110C7-1E67-2C28-5F4B-C78E5DF8DE72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C9B1DE7B-634E-2D2C-A038-DF8A06853DC8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5" name="Group 10">
              <a:extLst>
                <a:ext uri="{FF2B5EF4-FFF2-40B4-BE49-F238E27FC236}">
                  <a16:creationId xmlns:a16="http://schemas.microsoft.com/office/drawing/2014/main" id="{B10CCD86-B1DE-0629-B9FA-E924C77CEAB8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13" name="Freeform 11">
                <a:extLst>
                  <a:ext uri="{FF2B5EF4-FFF2-40B4-BE49-F238E27FC236}">
                    <a16:creationId xmlns:a16="http://schemas.microsoft.com/office/drawing/2014/main" id="{36EFD952-D9DC-5994-8115-7D7E98EBEC1B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2">
                <a:extLst>
                  <a:ext uri="{FF2B5EF4-FFF2-40B4-BE49-F238E27FC236}">
                    <a16:creationId xmlns:a16="http://schemas.microsoft.com/office/drawing/2014/main" id="{9AF4D56A-9769-A3D2-D7A9-D752F4405DA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6" name="Group 13">
              <a:extLst>
                <a:ext uri="{FF2B5EF4-FFF2-40B4-BE49-F238E27FC236}">
                  <a16:creationId xmlns:a16="http://schemas.microsoft.com/office/drawing/2014/main" id="{B0E00F7A-EE84-413E-6109-9876E82801DF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11" name="Freeform 14">
                <a:extLst>
                  <a:ext uri="{FF2B5EF4-FFF2-40B4-BE49-F238E27FC236}">
                    <a16:creationId xmlns:a16="http://schemas.microsoft.com/office/drawing/2014/main" id="{B4CDD9EB-B56C-5734-1CB6-C52CE6ADCAC8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2" name="TextBox 15">
                <a:extLst>
                  <a:ext uri="{FF2B5EF4-FFF2-40B4-BE49-F238E27FC236}">
                    <a16:creationId xmlns:a16="http://schemas.microsoft.com/office/drawing/2014/main" id="{A919DF25-972A-D94C-F724-A5E48CDBCFD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" name="Group 16">
              <a:extLst>
                <a:ext uri="{FF2B5EF4-FFF2-40B4-BE49-F238E27FC236}">
                  <a16:creationId xmlns:a16="http://schemas.microsoft.com/office/drawing/2014/main" id="{BE14CBFD-DEF9-0720-2CC9-F7BB6EBECC59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C0393BD9-F2A1-E68B-4169-1D81A3EFD07C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0" name="TextBox 18">
                <a:extLst>
                  <a:ext uri="{FF2B5EF4-FFF2-40B4-BE49-F238E27FC236}">
                    <a16:creationId xmlns:a16="http://schemas.microsoft.com/office/drawing/2014/main" id="{5258BCF9-D994-49FE-11A3-3A51EA0584D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8" name="TextBox 19">
              <a:extLst>
                <a:ext uri="{FF2B5EF4-FFF2-40B4-BE49-F238E27FC236}">
                  <a16:creationId xmlns:a16="http://schemas.microsoft.com/office/drawing/2014/main" id="{5627AB34-64FE-AAF8-AD3C-E62C24C0FFCD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2533310" y="4206382"/>
            <a:ext cx="13773490" cy="18434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Site </a:t>
            </a:r>
            <a:r>
              <a:rPr lang="en-US" sz="34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institucional</a:t>
            </a:r>
            <a:r>
              <a:rPr lang="en-US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, login, </a:t>
            </a:r>
            <a:r>
              <a:rPr lang="en-US" sz="34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cadastro</a:t>
            </a:r>
            <a:r>
              <a:rPr lang="en-US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e dashboards </a:t>
            </a:r>
            <a:r>
              <a:rPr lang="pt-BR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funcionais</a:t>
            </a: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</a:t>
            </a:r>
            <a:r>
              <a:rPr lang="pt-BR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Responsividade</a:t>
            </a:r>
            <a:r>
              <a:rPr lang="en-US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para outros </a:t>
            </a:r>
            <a:r>
              <a:rPr lang="en-US" sz="34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dispositivos</a:t>
            </a:r>
            <a:endParaRPr lang="en-US" sz="3499" dirty="0">
              <a:solidFill>
                <a:srgbClr val="0E617C"/>
              </a:solidFill>
              <a:latin typeface="Sanchez"/>
              <a:ea typeface="Sanchez"/>
              <a:cs typeface="Sanchez"/>
              <a:sym typeface="Sanchez"/>
            </a:endParaRPr>
          </a:p>
          <a:p>
            <a:pPr marL="457200" indent="-457200" algn="l">
              <a:lnSpc>
                <a:spcPts val="4899"/>
              </a:lnSpc>
              <a:buFont typeface="Arial" panose="020B0604020202020204" pitchFamily="34" charset="0"/>
              <a:buChar char="•"/>
            </a:pPr>
            <a:r>
              <a:rPr lang="en-US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Arduino </a:t>
            </a:r>
            <a:r>
              <a:rPr lang="en-US" sz="34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integrado</a:t>
            </a:r>
            <a:r>
              <a:rPr lang="en-US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</a:t>
            </a:r>
            <a:r>
              <a:rPr lang="en-US" sz="3499" dirty="0" err="1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ao</a:t>
            </a:r>
            <a:r>
              <a:rPr lang="en-US" sz="3499" dirty="0">
                <a:solidFill>
                  <a:srgbClr val="0E617C"/>
                </a:solidFill>
                <a:latin typeface="Sanchez"/>
                <a:ea typeface="Sanchez"/>
                <a:cs typeface="Sanchez"/>
                <a:sym typeface="Sanchez"/>
              </a:rPr>
              <a:t> banco de dados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33310" y="1908583"/>
            <a:ext cx="7067889" cy="1106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549"/>
              </a:lnSpc>
            </a:pP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Próximos</a:t>
            </a:r>
            <a:r>
              <a:rPr lang="en-US" sz="7500" b="1" spc="-375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</a:t>
            </a: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passos</a:t>
            </a:r>
            <a:r>
              <a:rPr lang="en-US" sz="7500" b="1" spc="-375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…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E99F115-67D8-03E5-AAF5-49DE8CB4A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0" y="-1350381"/>
            <a:ext cx="2688569" cy="27007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B81A2DE-518C-7A25-25E1-7E532013B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88823" y="6667500"/>
            <a:ext cx="2377646" cy="2383743"/>
          </a:xfrm>
          <a:prstGeom prst="rect">
            <a:avLst/>
          </a:prstGeom>
        </p:spPr>
      </p:pic>
      <p:grpSp>
        <p:nvGrpSpPr>
          <p:cNvPr id="2" name="Group 7">
            <a:extLst>
              <a:ext uri="{FF2B5EF4-FFF2-40B4-BE49-F238E27FC236}">
                <a16:creationId xmlns:a16="http://schemas.microsoft.com/office/drawing/2014/main" id="{6BB70C9E-5AA6-8BBE-B82C-C658AC26BA30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3" name="TextBox 8">
              <a:extLst>
                <a:ext uri="{FF2B5EF4-FFF2-40B4-BE49-F238E27FC236}">
                  <a16:creationId xmlns:a16="http://schemas.microsoft.com/office/drawing/2014/main" id="{6476F991-860F-75AC-4056-8801321929D2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093FCFF5-2A3F-8A6D-1E43-62B9A9D133FE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5" name="Group 10">
              <a:extLst>
                <a:ext uri="{FF2B5EF4-FFF2-40B4-BE49-F238E27FC236}">
                  <a16:creationId xmlns:a16="http://schemas.microsoft.com/office/drawing/2014/main" id="{253194FB-8035-4E75-C6C4-9BEAE1DABB15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7C834F9A-FDBA-731A-82AC-43184351BD2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9" name="TextBox 12">
                <a:extLst>
                  <a:ext uri="{FF2B5EF4-FFF2-40B4-BE49-F238E27FC236}">
                    <a16:creationId xmlns:a16="http://schemas.microsoft.com/office/drawing/2014/main" id="{22C4DC20-C54D-AFB0-199C-8551CD98882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9" name="Group 13">
              <a:extLst>
                <a:ext uri="{FF2B5EF4-FFF2-40B4-BE49-F238E27FC236}">
                  <a16:creationId xmlns:a16="http://schemas.microsoft.com/office/drawing/2014/main" id="{7E6050D9-E3C8-D3E8-B9C0-0ECE3A2511A5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830F09AE-F62B-D4B2-B4A6-27FD0ED4657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FC1AC1B8-2D90-9826-0632-88BBED9FDEF1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0" name="Group 16">
              <a:extLst>
                <a:ext uri="{FF2B5EF4-FFF2-40B4-BE49-F238E27FC236}">
                  <a16:creationId xmlns:a16="http://schemas.microsoft.com/office/drawing/2014/main" id="{754EE285-1904-48F3-D4FE-7D49A6B67B10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12" name="Freeform 17">
                <a:extLst>
                  <a:ext uri="{FF2B5EF4-FFF2-40B4-BE49-F238E27FC236}">
                    <a16:creationId xmlns:a16="http://schemas.microsoft.com/office/drawing/2014/main" id="{A6AFC275-4A43-C971-0023-E99B2A63FBB5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3" name="TextBox 18">
                <a:extLst>
                  <a:ext uri="{FF2B5EF4-FFF2-40B4-BE49-F238E27FC236}">
                    <a16:creationId xmlns:a16="http://schemas.microsoft.com/office/drawing/2014/main" id="{BFF44AAB-1079-6778-D596-DB0A03AAEB7B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1" name="TextBox 19">
              <a:extLst>
                <a:ext uri="{FF2B5EF4-FFF2-40B4-BE49-F238E27FC236}">
                  <a16:creationId xmlns:a16="http://schemas.microsoft.com/office/drawing/2014/main" id="{9F48B5F4-F344-03EF-EF70-D7FAD4271666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  <p:pic>
        <p:nvPicPr>
          <p:cNvPr id="20" name="Imagem 19">
            <a:extLst>
              <a:ext uri="{FF2B5EF4-FFF2-40B4-BE49-F238E27FC236}">
                <a16:creationId xmlns:a16="http://schemas.microsoft.com/office/drawing/2014/main" id="{8A675E5F-58AA-7768-B3C4-D34614687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5143500"/>
            <a:ext cx="12635816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045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772400" y="5358897"/>
            <a:ext cx="11017470" cy="5765809"/>
          </a:xfrm>
          <a:custGeom>
            <a:avLst/>
            <a:gdLst/>
            <a:ahLst/>
            <a:cxnLst/>
            <a:rect l="l" t="t" r="r" b="b"/>
            <a:pathLst>
              <a:path w="11017470" h="5765809">
                <a:moveTo>
                  <a:pt x="0" y="0"/>
                </a:moveTo>
                <a:lnTo>
                  <a:pt x="11017470" y="0"/>
                </a:lnTo>
                <a:lnTo>
                  <a:pt x="11017470" y="5765809"/>
                </a:lnTo>
                <a:lnTo>
                  <a:pt x="0" y="57658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BR"/>
          </a:p>
        </p:txBody>
      </p:sp>
      <p:grpSp>
        <p:nvGrpSpPr>
          <p:cNvPr id="18" name="Group 3">
            <a:extLst>
              <a:ext uri="{FF2B5EF4-FFF2-40B4-BE49-F238E27FC236}">
                <a16:creationId xmlns:a16="http://schemas.microsoft.com/office/drawing/2014/main" id="{1C453EFC-4F2A-6BCE-D4A2-1BA28CDF6842}"/>
              </a:ext>
            </a:extLst>
          </p:cNvPr>
          <p:cNvGrpSpPr/>
          <p:nvPr/>
        </p:nvGrpSpPr>
        <p:grpSpPr>
          <a:xfrm>
            <a:off x="6592163" y="2447167"/>
            <a:ext cx="5103674" cy="2962917"/>
            <a:chOff x="1036529" y="-142875"/>
            <a:chExt cx="6722048" cy="3950556"/>
          </a:xfrm>
        </p:grpSpPr>
        <p:sp>
          <p:nvSpPr>
            <p:cNvPr id="19" name="TextBox 4">
              <a:extLst>
                <a:ext uri="{FF2B5EF4-FFF2-40B4-BE49-F238E27FC236}">
                  <a16:creationId xmlns:a16="http://schemas.microsoft.com/office/drawing/2014/main" id="{8305D048-5DF1-1E26-3ADB-128E27969044}"/>
                </a:ext>
              </a:extLst>
            </p:cNvPr>
            <p:cNvSpPr txBox="1"/>
            <p:nvPr/>
          </p:nvSpPr>
          <p:spPr>
            <a:xfrm>
              <a:off x="3334136" y="-142875"/>
              <a:ext cx="4424441" cy="16208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202"/>
                </a:lnSpc>
                <a:spcBef>
                  <a:spcPct val="0"/>
                </a:spcBef>
              </a:pPr>
              <a:r>
                <a:rPr lang="en-US" sz="7287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20" name="TextBox 5">
              <a:extLst>
                <a:ext uri="{FF2B5EF4-FFF2-40B4-BE49-F238E27FC236}">
                  <a16:creationId xmlns:a16="http://schemas.microsoft.com/office/drawing/2014/main" id="{B5266DDB-2499-835F-69EF-7AAF0E88DA88}"/>
                </a:ext>
              </a:extLst>
            </p:cNvPr>
            <p:cNvSpPr txBox="1"/>
            <p:nvPr/>
          </p:nvSpPr>
          <p:spPr>
            <a:xfrm>
              <a:off x="3153768" y="1068408"/>
              <a:ext cx="4604809" cy="2079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106"/>
                </a:lnSpc>
                <a:spcBef>
                  <a:spcPct val="0"/>
                </a:spcBef>
              </a:pPr>
              <a:r>
                <a:rPr lang="en-US" sz="936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21" name="Group 6">
              <a:extLst>
                <a:ext uri="{FF2B5EF4-FFF2-40B4-BE49-F238E27FC236}">
                  <a16:creationId xmlns:a16="http://schemas.microsoft.com/office/drawing/2014/main" id="{59CB20F2-00CC-55D2-9EB0-A95BE1577CB6}"/>
                </a:ext>
              </a:extLst>
            </p:cNvPr>
            <p:cNvGrpSpPr/>
            <p:nvPr/>
          </p:nvGrpSpPr>
          <p:grpSpPr>
            <a:xfrm rot="2293065">
              <a:off x="1036529" y="78910"/>
              <a:ext cx="1090597" cy="3728771"/>
              <a:chOff x="0" y="0"/>
              <a:chExt cx="365386" cy="1249262"/>
            </a:xfrm>
          </p:grpSpPr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16BE865C-544A-FCB5-3E8D-CF48C2A548AB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0" name="TextBox 8">
                <a:extLst>
                  <a:ext uri="{FF2B5EF4-FFF2-40B4-BE49-F238E27FC236}">
                    <a16:creationId xmlns:a16="http://schemas.microsoft.com/office/drawing/2014/main" id="{1C56BFE6-6B40-5414-DE07-9A7268B99A51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2" name="Group 9">
              <a:extLst>
                <a:ext uri="{FF2B5EF4-FFF2-40B4-BE49-F238E27FC236}">
                  <a16:creationId xmlns:a16="http://schemas.microsoft.com/office/drawing/2014/main" id="{D2154003-D460-45B6-470E-6EC019B11C68}"/>
                </a:ext>
              </a:extLst>
            </p:cNvPr>
            <p:cNvGrpSpPr/>
            <p:nvPr/>
          </p:nvGrpSpPr>
          <p:grpSpPr>
            <a:xfrm rot="-8438147">
              <a:off x="1288326" y="927770"/>
              <a:ext cx="1090597" cy="2788068"/>
              <a:chOff x="0" y="0"/>
              <a:chExt cx="365386" cy="934095"/>
            </a:xfrm>
          </p:grpSpPr>
          <p:sp>
            <p:nvSpPr>
              <p:cNvPr id="27" name="Freeform 10">
                <a:extLst>
                  <a:ext uri="{FF2B5EF4-FFF2-40B4-BE49-F238E27FC236}">
                    <a16:creationId xmlns:a16="http://schemas.microsoft.com/office/drawing/2014/main" id="{7A61464B-19C4-5959-40BF-2C4E0334AD0C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8" name="TextBox 11">
                <a:extLst>
                  <a:ext uri="{FF2B5EF4-FFF2-40B4-BE49-F238E27FC236}">
                    <a16:creationId xmlns:a16="http://schemas.microsoft.com/office/drawing/2014/main" id="{DC480055-1919-58D4-9F75-465D9B4F36D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3" name="Group 12">
              <a:extLst>
                <a:ext uri="{FF2B5EF4-FFF2-40B4-BE49-F238E27FC236}">
                  <a16:creationId xmlns:a16="http://schemas.microsoft.com/office/drawing/2014/main" id="{B4E16015-7289-248C-50C3-6C251691006F}"/>
                </a:ext>
              </a:extLst>
            </p:cNvPr>
            <p:cNvGrpSpPr/>
            <p:nvPr/>
          </p:nvGrpSpPr>
          <p:grpSpPr>
            <a:xfrm rot="-8532005">
              <a:off x="1732103" y="1812233"/>
              <a:ext cx="1090597" cy="1786412"/>
              <a:chOff x="0" y="0"/>
              <a:chExt cx="365386" cy="598507"/>
            </a:xfrm>
          </p:grpSpPr>
          <p:sp>
            <p:nvSpPr>
              <p:cNvPr id="25" name="Freeform 13">
                <a:extLst>
                  <a:ext uri="{FF2B5EF4-FFF2-40B4-BE49-F238E27FC236}">
                    <a16:creationId xmlns:a16="http://schemas.microsoft.com/office/drawing/2014/main" id="{5A03362B-0C24-019A-4083-354FE0A0CAD8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6" name="TextBox 14">
                <a:extLst>
                  <a:ext uri="{FF2B5EF4-FFF2-40B4-BE49-F238E27FC236}">
                    <a16:creationId xmlns:a16="http://schemas.microsoft.com/office/drawing/2014/main" id="{8E68D694-E229-903D-4435-A198005375F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/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636F8A94-41A3-427E-4535-F3DDFC2F7EE6}"/>
                </a:ext>
              </a:extLst>
            </p:cNvPr>
            <p:cNvSpPr txBox="1"/>
            <p:nvPr/>
          </p:nvSpPr>
          <p:spPr>
            <a:xfrm>
              <a:off x="3582349" y="3081381"/>
              <a:ext cx="3747647" cy="5972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73"/>
                </a:lnSpc>
                <a:spcBef>
                  <a:spcPct val="0"/>
                </a:spcBef>
              </a:pPr>
              <a:r>
                <a:rPr lang="en-US" sz="2623" spc="1193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  <p:sp>
        <p:nvSpPr>
          <p:cNvPr id="3" name="TextBox 5">
            <a:extLst>
              <a:ext uri="{FF2B5EF4-FFF2-40B4-BE49-F238E27FC236}">
                <a16:creationId xmlns:a16="http://schemas.microsoft.com/office/drawing/2014/main" id="{ADF27F71-0756-2C3F-389E-DADC536313F4}"/>
              </a:ext>
            </a:extLst>
          </p:cNvPr>
          <p:cNvSpPr txBox="1"/>
          <p:nvPr/>
        </p:nvSpPr>
        <p:spPr>
          <a:xfrm>
            <a:off x="2869907" y="6595583"/>
            <a:ext cx="12548185" cy="910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25"/>
              </a:lnSpc>
            </a:pPr>
            <a:r>
              <a:rPr lang="pt-BR" sz="6000" b="1" spc="-150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Agradecemos pela atenção!</a:t>
            </a:r>
            <a:endParaRPr lang="en-US" sz="6000" b="1" spc="-150" dirty="0">
              <a:solidFill>
                <a:srgbClr val="0E617C"/>
              </a:solidFill>
              <a:latin typeface="ArchTH Bold"/>
              <a:ea typeface="ArchTH Bold"/>
              <a:cs typeface="ArchTH Bold"/>
              <a:sym typeface="ArchTH Bol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7098325" y="668211"/>
            <a:ext cx="2379349" cy="2379349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0E617C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17321389" y="779743"/>
            <a:ext cx="1933221" cy="204475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2890015" y="4381500"/>
            <a:ext cx="14010330" cy="190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25"/>
              </a:lnSpc>
            </a:pP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Monitoramento</a:t>
            </a:r>
            <a:r>
              <a:rPr lang="en-US" sz="7500" b="1" spc="-375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do </a:t>
            </a: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fluxo</a:t>
            </a:r>
            <a:r>
              <a:rPr lang="en-US" sz="7500" b="1" spc="-375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de </a:t>
            </a: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água</a:t>
            </a:r>
            <a:r>
              <a:rPr lang="en-US" sz="7500" b="1" spc="-375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</a:t>
            </a: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em</a:t>
            </a:r>
            <a:r>
              <a:rPr lang="en-US" sz="7500" b="1" spc="-375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</a:t>
            </a: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reservatórios</a:t>
            </a:r>
            <a:r>
              <a:rPr lang="en-US" sz="7500" b="1" spc="-375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de </a:t>
            </a: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irrigação</a:t>
            </a:r>
            <a:r>
              <a:rPr lang="en-US" sz="7500" b="1" spc="-375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</a:t>
            </a:r>
            <a:r>
              <a:rPr lang="en-US" sz="7500" b="1" spc="-375" dirty="0" err="1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agrícola</a:t>
            </a:r>
            <a:endParaRPr lang="en-US" sz="7500" b="1" spc="-375" dirty="0">
              <a:solidFill>
                <a:srgbClr val="0E617C"/>
              </a:solidFill>
              <a:latin typeface="ArchTH Bold"/>
              <a:ea typeface="ArchTH Bold"/>
              <a:cs typeface="ArchTH Bold"/>
              <a:sym typeface="ArchTH Bold"/>
            </a:endParaRP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16408D1-11AB-78DF-4FEC-2004DCA5C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12290" y="0"/>
            <a:ext cx="5385447" cy="10287000"/>
          </a:xfrm>
          <a:prstGeom prst="rect">
            <a:avLst/>
          </a:prstGeom>
        </p:spPr>
      </p:pic>
      <p:grpSp>
        <p:nvGrpSpPr>
          <p:cNvPr id="45" name="Group 7">
            <a:extLst>
              <a:ext uri="{FF2B5EF4-FFF2-40B4-BE49-F238E27FC236}">
                <a16:creationId xmlns:a16="http://schemas.microsoft.com/office/drawing/2014/main" id="{6573E8D3-0178-3CC2-1334-8BAD3E91301E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46" name="TextBox 8">
              <a:extLst>
                <a:ext uri="{FF2B5EF4-FFF2-40B4-BE49-F238E27FC236}">
                  <a16:creationId xmlns:a16="http://schemas.microsoft.com/office/drawing/2014/main" id="{D2AA1E9D-3A7F-3719-CAFB-F136F59D6DF4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47" name="TextBox 9">
              <a:extLst>
                <a:ext uri="{FF2B5EF4-FFF2-40B4-BE49-F238E27FC236}">
                  <a16:creationId xmlns:a16="http://schemas.microsoft.com/office/drawing/2014/main" id="{6DB423CA-C44B-42DD-72F5-D295CB6B456C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48" name="Group 10">
              <a:extLst>
                <a:ext uri="{FF2B5EF4-FFF2-40B4-BE49-F238E27FC236}">
                  <a16:creationId xmlns:a16="http://schemas.microsoft.com/office/drawing/2014/main" id="{88F77291-BA57-9695-A432-F2EA317C06C1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56" name="Freeform 11">
                <a:extLst>
                  <a:ext uri="{FF2B5EF4-FFF2-40B4-BE49-F238E27FC236}">
                    <a16:creationId xmlns:a16="http://schemas.microsoft.com/office/drawing/2014/main" id="{3989D099-9EA0-662C-E431-C9DFF7D5F330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7" name="TextBox 12">
                <a:extLst>
                  <a:ext uri="{FF2B5EF4-FFF2-40B4-BE49-F238E27FC236}">
                    <a16:creationId xmlns:a16="http://schemas.microsoft.com/office/drawing/2014/main" id="{AE01D0F4-39FE-0A77-C15A-4B0F6B68C80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9" name="Group 13">
              <a:extLst>
                <a:ext uri="{FF2B5EF4-FFF2-40B4-BE49-F238E27FC236}">
                  <a16:creationId xmlns:a16="http://schemas.microsoft.com/office/drawing/2014/main" id="{62FA8935-5326-9038-B379-C2B543611BAB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54" name="Freeform 14">
                <a:extLst>
                  <a:ext uri="{FF2B5EF4-FFF2-40B4-BE49-F238E27FC236}">
                    <a16:creationId xmlns:a16="http://schemas.microsoft.com/office/drawing/2014/main" id="{BE7FC26F-EC4B-C896-A0C4-F3C07F9DAF60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5" name="TextBox 15">
                <a:extLst>
                  <a:ext uri="{FF2B5EF4-FFF2-40B4-BE49-F238E27FC236}">
                    <a16:creationId xmlns:a16="http://schemas.microsoft.com/office/drawing/2014/main" id="{0178C8A2-DEDE-FE36-44E5-FC8BFFF4F202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50" name="Group 16">
              <a:extLst>
                <a:ext uri="{FF2B5EF4-FFF2-40B4-BE49-F238E27FC236}">
                  <a16:creationId xmlns:a16="http://schemas.microsoft.com/office/drawing/2014/main" id="{7824C6BD-8571-D7D5-96FC-234BE37551BE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52" name="Freeform 17">
                <a:extLst>
                  <a:ext uri="{FF2B5EF4-FFF2-40B4-BE49-F238E27FC236}">
                    <a16:creationId xmlns:a16="http://schemas.microsoft.com/office/drawing/2014/main" id="{8F86A7B1-416A-9904-A14E-95B81C1F6FD6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3" name="TextBox 18">
                <a:extLst>
                  <a:ext uri="{FF2B5EF4-FFF2-40B4-BE49-F238E27FC236}">
                    <a16:creationId xmlns:a16="http://schemas.microsoft.com/office/drawing/2014/main" id="{20A5FED9-33BE-D9F2-9891-56CB9D45E39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51" name="TextBox 19">
              <a:extLst>
                <a:ext uri="{FF2B5EF4-FFF2-40B4-BE49-F238E27FC236}">
                  <a16:creationId xmlns:a16="http://schemas.microsoft.com/office/drawing/2014/main" id="{E35576DE-BF71-2566-F281-7306A0B5FD96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m 38">
            <a:extLst>
              <a:ext uri="{FF2B5EF4-FFF2-40B4-BE49-F238E27FC236}">
                <a16:creationId xmlns:a16="http://schemas.microsoft.com/office/drawing/2014/main" id="{3DE69D87-85E2-34B0-FAEF-2E8F14C81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56906" y="6943742"/>
            <a:ext cx="18821400" cy="5743558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1201400" y="948236"/>
            <a:ext cx="9523789" cy="8070517"/>
            <a:chOff x="0" y="0"/>
            <a:chExt cx="2488254" cy="20982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88254" cy="2098208"/>
            </a:xfrm>
            <a:prstGeom prst="roundRect">
              <a:avLst/>
            </a:prstGeom>
            <a:solidFill>
              <a:srgbClr val="0E617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88254" cy="2136308"/>
            </a:xfrm>
            <a:prstGeom prst="round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88483" y="1586071"/>
            <a:ext cx="7784812" cy="6795298"/>
            <a:chOff x="0" y="0"/>
            <a:chExt cx="1339994" cy="116967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39994" cy="1169670"/>
            </a:xfrm>
            <a:custGeom>
              <a:avLst/>
              <a:gdLst/>
              <a:ahLst/>
              <a:cxnLst/>
              <a:rect l="l" t="t" r="r" b="b"/>
              <a:pathLst>
                <a:path w="1339994" h="1169670">
                  <a:moveTo>
                    <a:pt x="33813" y="0"/>
                  </a:moveTo>
                  <a:lnTo>
                    <a:pt x="1306182" y="0"/>
                  </a:lnTo>
                  <a:cubicBezTo>
                    <a:pt x="1315149" y="0"/>
                    <a:pt x="1323750" y="3562"/>
                    <a:pt x="1330091" y="9904"/>
                  </a:cubicBezTo>
                  <a:cubicBezTo>
                    <a:pt x="1336432" y="16245"/>
                    <a:pt x="1339994" y="24845"/>
                    <a:pt x="1339994" y="33813"/>
                  </a:cubicBezTo>
                  <a:lnTo>
                    <a:pt x="1339994" y="1135857"/>
                  </a:lnTo>
                  <a:cubicBezTo>
                    <a:pt x="1339994" y="1154532"/>
                    <a:pt x="1324856" y="1169670"/>
                    <a:pt x="1306182" y="1169670"/>
                  </a:cubicBezTo>
                  <a:lnTo>
                    <a:pt x="33813" y="1169670"/>
                  </a:lnTo>
                  <a:cubicBezTo>
                    <a:pt x="24845" y="1169670"/>
                    <a:pt x="16245" y="1166108"/>
                    <a:pt x="9904" y="1159767"/>
                  </a:cubicBezTo>
                  <a:cubicBezTo>
                    <a:pt x="3562" y="1153425"/>
                    <a:pt x="0" y="1144825"/>
                    <a:pt x="0" y="1135857"/>
                  </a:cubicBezTo>
                  <a:lnTo>
                    <a:pt x="0" y="33813"/>
                  </a:lnTo>
                  <a:cubicBezTo>
                    <a:pt x="0" y="24845"/>
                    <a:pt x="3562" y="16245"/>
                    <a:pt x="9904" y="9904"/>
                  </a:cubicBezTo>
                  <a:cubicBezTo>
                    <a:pt x="16245" y="3562"/>
                    <a:pt x="24845" y="0"/>
                    <a:pt x="33813" y="0"/>
                  </a:cubicBezTo>
                  <a:close/>
                </a:path>
              </a:pathLst>
            </a:custGeom>
            <a:blipFill>
              <a:blip r:embed="rId3"/>
              <a:stretch>
                <a:fillRect l="-15507" r="-15507"/>
              </a:stretch>
            </a:blipFill>
          </p:spPr>
          <p:txBody>
            <a:bodyPr/>
            <a:lstStyle/>
            <a:p>
              <a:endParaRPr lang="pt-BR"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09481" y="-1749665"/>
            <a:ext cx="2893222" cy="289322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E617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314472" y="1692647"/>
            <a:ext cx="9333439" cy="1904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5"/>
              </a:lnSpc>
            </a:pPr>
            <a:r>
              <a:rPr lang="en-US" sz="7500" b="1" spc="-375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Compreendendo </a:t>
            </a:r>
          </a:p>
          <a:p>
            <a:pPr algn="l">
              <a:lnSpc>
                <a:spcPts val="7125"/>
              </a:lnSpc>
            </a:pPr>
            <a:r>
              <a:rPr lang="en-US" sz="7500" b="1" spc="-375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o cenário atual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14472" y="3390900"/>
            <a:ext cx="9333439" cy="5078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29"/>
              </a:lnSpc>
            </a:pPr>
            <a:r>
              <a:rPr lang="pt-BR" sz="3163" b="1" dirty="0">
                <a:solidFill>
                  <a:srgbClr val="015A83"/>
                </a:solidFill>
                <a:latin typeface="ArchTH Bold"/>
                <a:ea typeface="ArchTH Bold"/>
                <a:cs typeface="ArchTH Bold"/>
                <a:sym typeface="ArchTH Bold"/>
              </a:rPr>
              <a:t>O setor agrícola, é um dos mais importantes no cenário econômico mundial. Cerca de 20% do nosso PIB anual vem exclusivamente desse setor. Também é importante enfatizar a importância da utilização da agua nele. Cerca de 70% de toda agua doce disponível no mundo vai exclusivamente para ele. Contudo o mesmo ainda sofre com dificuldades como a escassez hídrica, agravados pelo efeito estufa, aquecimento global e tendo sua produção afetada em cerca de 65%.</a:t>
            </a:r>
            <a:endParaRPr lang="en-US" sz="3163" b="1" dirty="0">
              <a:solidFill>
                <a:srgbClr val="015A83"/>
              </a:solidFill>
              <a:latin typeface="ArchTH Bold"/>
              <a:ea typeface="ArchTH Bold"/>
              <a:cs typeface="ArchTH Bold"/>
              <a:sym typeface="ArchTH Bold"/>
            </a:endParaRPr>
          </a:p>
        </p:txBody>
      </p:sp>
      <p:grpSp>
        <p:nvGrpSpPr>
          <p:cNvPr id="23" name="Group 7">
            <a:extLst>
              <a:ext uri="{FF2B5EF4-FFF2-40B4-BE49-F238E27FC236}">
                <a16:creationId xmlns:a16="http://schemas.microsoft.com/office/drawing/2014/main" id="{6943FF49-2044-710F-AFEA-845CF4D826E1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40" name="TextBox 8">
              <a:extLst>
                <a:ext uri="{FF2B5EF4-FFF2-40B4-BE49-F238E27FC236}">
                  <a16:creationId xmlns:a16="http://schemas.microsoft.com/office/drawing/2014/main" id="{FF415884-768E-B6D8-90F6-C86651ABA00A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41" name="TextBox 9">
              <a:extLst>
                <a:ext uri="{FF2B5EF4-FFF2-40B4-BE49-F238E27FC236}">
                  <a16:creationId xmlns:a16="http://schemas.microsoft.com/office/drawing/2014/main" id="{819FFC74-65F6-421A-165F-CD57BAE5CC0A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42" name="Group 10">
              <a:extLst>
                <a:ext uri="{FF2B5EF4-FFF2-40B4-BE49-F238E27FC236}">
                  <a16:creationId xmlns:a16="http://schemas.microsoft.com/office/drawing/2014/main" id="{B8B122B4-7F89-B8C2-719C-B6603167F6F9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50" name="Freeform 11">
                <a:extLst>
                  <a:ext uri="{FF2B5EF4-FFF2-40B4-BE49-F238E27FC236}">
                    <a16:creationId xmlns:a16="http://schemas.microsoft.com/office/drawing/2014/main" id="{8CED69FB-30BE-68F2-56BE-9450C61D924E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51" name="TextBox 12">
                <a:extLst>
                  <a:ext uri="{FF2B5EF4-FFF2-40B4-BE49-F238E27FC236}">
                    <a16:creationId xmlns:a16="http://schemas.microsoft.com/office/drawing/2014/main" id="{15A73EEF-5DAD-667C-71D1-BFFA65A6F1C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3" name="Group 13">
              <a:extLst>
                <a:ext uri="{FF2B5EF4-FFF2-40B4-BE49-F238E27FC236}">
                  <a16:creationId xmlns:a16="http://schemas.microsoft.com/office/drawing/2014/main" id="{41454175-ED50-2BED-FA46-DD5011FB06C1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48" name="Freeform 14">
                <a:extLst>
                  <a:ext uri="{FF2B5EF4-FFF2-40B4-BE49-F238E27FC236}">
                    <a16:creationId xmlns:a16="http://schemas.microsoft.com/office/drawing/2014/main" id="{052CDB05-34EE-2790-36E0-4DD1AD05591B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9" name="TextBox 15">
                <a:extLst>
                  <a:ext uri="{FF2B5EF4-FFF2-40B4-BE49-F238E27FC236}">
                    <a16:creationId xmlns:a16="http://schemas.microsoft.com/office/drawing/2014/main" id="{B13C3528-6F6B-3D64-B4F8-48FAC136C2B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4" name="Group 16">
              <a:extLst>
                <a:ext uri="{FF2B5EF4-FFF2-40B4-BE49-F238E27FC236}">
                  <a16:creationId xmlns:a16="http://schemas.microsoft.com/office/drawing/2014/main" id="{8195C857-9CA9-3A17-88C4-98425F22742C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46" name="Freeform 17">
                <a:extLst>
                  <a:ext uri="{FF2B5EF4-FFF2-40B4-BE49-F238E27FC236}">
                    <a16:creationId xmlns:a16="http://schemas.microsoft.com/office/drawing/2014/main" id="{7205DE59-9162-45B6-0326-4DE9EC82EE1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7" name="TextBox 18">
                <a:extLst>
                  <a:ext uri="{FF2B5EF4-FFF2-40B4-BE49-F238E27FC236}">
                    <a16:creationId xmlns:a16="http://schemas.microsoft.com/office/drawing/2014/main" id="{034BC3CB-D4DD-4A9D-BA6D-3A5EAEE825A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5" name="TextBox 19">
              <a:extLst>
                <a:ext uri="{FF2B5EF4-FFF2-40B4-BE49-F238E27FC236}">
                  <a16:creationId xmlns:a16="http://schemas.microsoft.com/office/drawing/2014/main" id="{C888066F-A16F-0ED1-61BF-B50B2498439A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720956" y="5005912"/>
            <a:ext cx="20947769" cy="6581091"/>
          </a:xfrm>
          <a:custGeom>
            <a:avLst/>
            <a:gdLst/>
            <a:ahLst/>
            <a:cxnLst/>
            <a:rect l="l" t="t" r="r" b="b"/>
            <a:pathLst>
              <a:path w="20947769" h="6581091">
                <a:moveTo>
                  <a:pt x="20947770" y="0"/>
                </a:moveTo>
                <a:lnTo>
                  <a:pt x="0" y="0"/>
                </a:lnTo>
                <a:lnTo>
                  <a:pt x="0" y="6581090"/>
                </a:lnTo>
                <a:lnTo>
                  <a:pt x="20947770" y="6581090"/>
                </a:lnTo>
                <a:lnTo>
                  <a:pt x="2094777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1016975" y="1257367"/>
            <a:ext cx="1412495" cy="1412495"/>
            <a:chOff x="0" y="0"/>
            <a:chExt cx="1883326" cy="1883326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883326" cy="1883326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E617C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7" name="Freeform 7"/>
            <p:cNvSpPr/>
            <p:nvPr/>
          </p:nvSpPr>
          <p:spPr>
            <a:xfrm>
              <a:off x="431952" y="368384"/>
              <a:ext cx="1205696" cy="1041420"/>
            </a:xfrm>
            <a:custGeom>
              <a:avLst/>
              <a:gdLst/>
              <a:ahLst/>
              <a:cxnLst/>
              <a:rect l="l" t="t" r="r" b="b"/>
              <a:pathLst>
                <a:path w="1205696" h="1041420">
                  <a:moveTo>
                    <a:pt x="0" y="0"/>
                  </a:moveTo>
                  <a:lnTo>
                    <a:pt x="1205696" y="0"/>
                  </a:lnTo>
                  <a:lnTo>
                    <a:pt x="1205696" y="1041420"/>
                  </a:lnTo>
                  <a:lnTo>
                    <a:pt x="0" y="1041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017389" y="3102702"/>
            <a:ext cx="1412081" cy="1412081"/>
            <a:chOff x="0" y="0"/>
            <a:chExt cx="1882774" cy="1882774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1882774" cy="1882774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7B2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Freeform 12"/>
            <p:cNvSpPr/>
            <p:nvPr/>
          </p:nvSpPr>
          <p:spPr>
            <a:xfrm>
              <a:off x="399154" y="317127"/>
              <a:ext cx="1292290" cy="1292290"/>
            </a:xfrm>
            <a:custGeom>
              <a:avLst/>
              <a:gdLst/>
              <a:ahLst/>
              <a:cxnLst/>
              <a:rect l="l" t="t" r="r" b="b"/>
              <a:pathLst>
                <a:path w="1292290" h="1292290">
                  <a:moveTo>
                    <a:pt x="0" y="0"/>
                  </a:moveTo>
                  <a:lnTo>
                    <a:pt x="1292290" y="0"/>
                  </a:lnTo>
                  <a:lnTo>
                    <a:pt x="1292290" y="1292290"/>
                  </a:lnTo>
                  <a:lnTo>
                    <a:pt x="0" y="12922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017389" y="4943408"/>
            <a:ext cx="1412081" cy="1412081"/>
            <a:chOff x="0" y="0"/>
            <a:chExt cx="1882774" cy="1882774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1882774" cy="1882774"/>
              <a:chOff x="0" y="0"/>
              <a:chExt cx="812800" cy="8128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E617C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7" name="Freeform 17"/>
            <p:cNvSpPr/>
            <p:nvPr/>
          </p:nvSpPr>
          <p:spPr>
            <a:xfrm>
              <a:off x="237695" y="87120"/>
              <a:ext cx="1593106" cy="1529381"/>
            </a:xfrm>
            <a:custGeom>
              <a:avLst/>
              <a:gdLst/>
              <a:ahLst/>
              <a:cxnLst/>
              <a:rect l="l" t="t" r="r" b="b"/>
              <a:pathLst>
                <a:path w="1593106" h="1529381">
                  <a:moveTo>
                    <a:pt x="0" y="0"/>
                  </a:moveTo>
                  <a:lnTo>
                    <a:pt x="1593105" y="0"/>
                  </a:lnTo>
                  <a:lnTo>
                    <a:pt x="1593105" y="1529381"/>
                  </a:lnTo>
                  <a:lnTo>
                    <a:pt x="0" y="15293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1124936" y="6784114"/>
            <a:ext cx="1412081" cy="1412081"/>
            <a:chOff x="0" y="0"/>
            <a:chExt cx="1882774" cy="1882774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1882774" cy="1882774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7B2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2" name="Freeform 22"/>
            <p:cNvSpPr/>
            <p:nvPr/>
          </p:nvSpPr>
          <p:spPr>
            <a:xfrm>
              <a:off x="258672" y="410931"/>
              <a:ext cx="1322467" cy="1198486"/>
            </a:xfrm>
            <a:custGeom>
              <a:avLst/>
              <a:gdLst/>
              <a:ahLst/>
              <a:cxnLst/>
              <a:rect l="l" t="t" r="r" b="b"/>
              <a:pathLst>
                <a:path w="1322467" h="1198486">
                  <a:moveTo>
                    <a:pt x="0" y="0"/>
                  </a:moveTo>
                  <a:lnTo>
                    <a:pt x="1322467" y="0"/>
                  </a:lnTo>
                  <a:lnTo>
                    <a:pt x="1322467" y="1198486"/>
                  </a:lnTo>
                  <a:lnTo>
                    <a:pt x="0" y="11984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2856092" y="1679297"/>
            <a:ext cx="4913443" cy="99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24"/>
              </a:lnSpc>
            </a:pPr>
            <a:r>
              <a:rPr lang="en-US" sz="7499" b="1" spc="-374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Solução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362200" y="3205602"/>
            <a:ext cx="7589259" cy="38600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60735" lvl="1" indent="-330367" algn="l">
              <a:lnSpc>
                <a:spcPts val="4284"/>
              </a:lnSpc>
              <a:buFont typeface="Arial"/>
              <a:buChar char="•"/>
            </a:pPr>
            <a:r>
              <a:rPr lang="pt-BR" sz="3060" b="1" spc="-153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 Monitoramento inteligente e contínuo do fluxo de água em seus reservatórios, permitindo decisões logísticas mais precisas e eficientes.</a:t>
            </a:r>
          </a:p>
          <a:p>
            <a:pPr marL="660735" lvl="1" indent="-330367" algn="l">
              <a:lnSpc>
                <a:spcPts val="4284"/>
              </a:lnSpc>
              <a:buFont typeface="Arial"/>
              <a:buChar char="•"/>
            </a:pPr>
            <a:r>
              <a:rPr lang="pt-BR" sz="3060" b="1" spc="-153" dirty="0">
                <a:solidFill>
                  <a:srgbClr val="0E617C"/>
                </a:solidFill>
                <a:latin typeface="ArchTH Bold"/>
                <a:ea typeface="ArchTH Bold"/>
                <a:cs typeface="ArchTH Bold"/>
                <a:sym typeface="ArchTH Bold"/>
              </a:rPr>
              <a:t>A solução completa que minimiza os riscos de estresse hídrico e aumenta a taxa da sua produção em até 200%.</a:t>
            </a:r>
            <a:endParaRPr lang="en-US" sz="3060" b="1" spc="-153" dirty="0">
              <a:solidFill>
                <a:srgbClr val="0E617C"/>
              </a:solidFill>
              <a:latin typeface="ArchTH Bold"/>
              <a:ea typeface="ArchTH Bold"/>
              <a:cs typeface="ArchTH Bold"/>
              <a:sym typeface="ArchTH Bold"/>
            </a:endParaRPr>
          </a:p>
          <a:p>
            <a:pPr algn="l">
              <a:lnSpc>
                <a:spcPts val="4284"/>
              </a:lnSpc>
              <a:spcBef>
                <a:spcPct val="0"/>
              </a:spcBef>
            </a:pPr>
            <a:endParaRPr lang="en-US" sz="3060" b="1" spc="-153" dirty="0">
              <a:solidFill>
                <a:srgbClr val="0E617C"/>
              </a:solidFill>
              <a:latin typeface="ArchTH Bold"/>
              <a:ea typeface="ArchTH Bold"/>
              <a:cs typeface="ArchTH Bold"/>
              <a:sym typeface="ArchTH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2946516" y="1630977"/>
            <a:ext cx="2692161" cy="54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sz="3199" spc="-159">
                <a:solidFill>
                  <a:srgbClr val="015A83"/>
                </a:solidFill>
                <a:latin typeface="ArchTH"/>
                <a:ea typeface="ArchTH"/>
                <a:cs typeface="ArchTH"/>
                <a:sym typeface="ArchTH"/>
              </a:rPr>
              <a:t>Coleta de dados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946516" y="3218623"/>
            <a:ext cx="3288655" cy="1109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sz="3199" spc="-159">
                <a:solidFill>
                  <a:srgbClr val="015A83"/>
                </a:solidFill>
                <a:latin typeface="ArchTH"/>
                <a:ea typeface="ArchTH"/>
                <a:cs typeface="ArchTH"/>
                <a:sym typeface="ArchTH"/>
              </a:rPr>
              <a:t>Alertas personalizados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946516" y="5362435"/>
            <a:ext cx="2819995" cy="54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sz="3199" spc="-159">
                <a:solidFill>
                  <a:srgbClr val="015A83"/>
                </a:solidFill>
                <a:latin typeface="ArchTH"/>
                <a:ea typeface="ArchTH"/>
                <a:cs typeface="ArchTH"/>
                <a:sym typeface="ArchTH"/>
              </a:rPr>
              <a:t>Análise preditiva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946516" y="6993737"/>
            <a:ext cx="4280297" cy="1109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sz="3199" spc="-159">
                <a:solidFill>
                  <a:srgbClr val="015A83"/>
                </a:solidFill>
                <a:latin typeface="ArchTH"/>
                <a:ea typeface="ArchTH"/>
                <a:cs typeface="ArchTH"/>
                <a:sym typeface="ArchTH"/>
              </a:rPr>
              <a:t>Cálculo do retorno sobre o investimento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1409481" y="-1749665"/>
            <a:ext cx="2893222" cy="2893222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E617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9" name="Group 7">
            <a:extLst>
              <a:ext uri="{FF2B5EF4-FFF2-40B4-BE49-F238E27FC236}">
                <a16:creationId xmlns:a16="http://schemas.microsoft.com/office/drawing/2014/main" id="{51752830-4D05-3FB1-710B-B0995F8D958C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30" name="TextBox 8">
              <a:extLst>
                <a:ext uri="{FF2B5EF4-FFF2-40B4-BE49-F238E27FC236}">
                  <a16:creationId xmlns:a16="http://schemas.microsoft.com/office/drawing/2014/main" id="{B6C199F7-6669-2591-3712-6C315718C40E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31" name="TextBox 9">
              <a:extLst>
                <a:ext uri="{FF2B5EF4-FFF2-40B4-BE49-F238E27FC236}">
                  <a16:creationId xmlns:a16="http://schemas.microsoft.com/office/drawing/2014/main" id="{2BF468CB-5248-3BE5-10DB-BA5161931FC1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32" name="Group 10">
              <a:extLst>
                <a:ext uri="{FF2B5EF4-FFF2-40B4-BE49-F238E27FC236}">
                  <a16:creationId xmlns:a16="http://schemas.microsoft.com/office/drawing/2014/main" id="{096F2A36-0D08-3925-011B-E67F436382D3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40" name="Freeform 11">
                <a:extLst>
                  <a:ext uri="{FF2B5EF4-FFF2-40B4-BE49-F238E27FC236}">
                    <a16:creationId xmlns:a16="http://schemas.microsoft.com/office/drawing/2014/main" id="{F4F24E50-86EE-878B-F11D-45BC438AC04E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1" name="TextBox 12">
                <a:extLst>
                  <a:ext uri="{FF2B5EF4-FFF2-40B4-BE49-F238E27FC236}">
                    <a16:creationId xmlns:a16="http://schemas.microsoft.com/office/drawing/2014/main" id="{3FA591A3-ECA3-DF5E-F204-4651D6E2D61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3" name="Group 13">
              <a:extLst>
                <a:ext uri="{FF2B5EF4-FFF2-40B4-BE49-F238E27FC236}">
                  <a16:creationId xmlns:a16="http://schemas.microsoft.com/office/drawing/2014/main" id="{309AA78A-004E-5D53-5313-397F93D1BF3F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38" name="Freeform 14">
                <a:extLst>
                  <a:ext uri="{FF2B5EF4-FFF2-40B4-BE49-F238E27FC236}">
                    <a16:creationId xmlns:a16="http://schemas.microsoft.com/office/drawing/2014/main" id="{3E8BAF75-C76E-17AE-FEFC-D986C87B762F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9" name="TextBox 15">
                <a:extLst>
                  <a:ext uri="{FF2B5EF4-FFF2-40B4-BE49-F238E27FC236}">
                    <a16:creationId xmlns:a16="http://schemas.microsoft.com/office/drawing/2014/main" id="{F2DA06E3-A52A-421A-C8EF-76CC9D6F893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4" name="Group 16">
              <a:extLst>
                <a:ext uri="{FF2B5EF4-FFF2-40B4-BE49-F238E27FC236}">
                  <a16:creationId xmlns:a16="http://schemas.microsoft.com/office/drawing/2014/main" id="{AC7B3A9B-6883-D690-AF9A-42C5C401A347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7BE4A09E-5B9B-311B-07BF-04EE3450242B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7" name="TextBox 18">
                <a:extLst>
                  <a:ext uri="{FF2B5EF4-FFF2-40B4-BE49-F238E27FC236}">
                    <a16:creationId xmlns:a16="http://schemas.microsoft.com/office/drawing/2014/main" id="{02CAFDFD-E2F6-2EB0-77FE-D614CDD256D2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5" name="TextBox 19">
              <a:extLst>
                <a:ext uri="{FF2B5EF4-FFF2-40B4-BE49-F238E27FC236}">
                  <a16:creationId xmlns:a16="http://schemas.microsoft.com/office/drawing/2014/main" id="{866BC52E-792A-C5C7-C745-F4619702B4C9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348840" y="1485900"/>
            <a:ext cx="7795160" cy="1209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49"/>
              </a:lnSpc>
            </a:pPr>
            <a:r>
              <a:rPr lang="en-US" sz="7499" b="1" spc="-374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Como </a:t>
            </a:r>
            <a:r>
              <a:rPr lang="en-US" sz="7499" b="1" spc="-374" dirty="0" err="1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trabalhamos</a:t>
            </a:r>
            <a:endParaRPr lang="en-US" sz="7499" b="1" spc="-374" dirty="0">
              <a:solidFill>
                <a:srgbClr val="0097B2"/>
              </a:solidFill>
              <a:latin typeface="ArchTH Bold"/>
              <a:ea typeface="ArchTH Bold"/>
              <a:cs typeface="ArchTH Bold"/>
              <a:sym typeface="ArchTH Bold"/>
            </a:endParaRPr>
          </a:p>
        </p:txBody>
      </p:sp>
      <p:pic>
        <p:nvPicPr>
          <p:cNvPr id="44" name="Imagem 43">
            <a:extLst>
              <a:ext uri="{FF2B5EF4-FFF2-40B4-BE49-F238E27FC236}">
                <a16:creationId xmlns:a16="http://schemas.microsoft.com/office/drawing/2014/main" id="{EBD0FAA6-8C9E-B400-A597-D14B3BCFF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-1510313"/>
            <a:ext cx="18288000" cy="5507897"/>
          </a:xfrm>
          <a:prstGeom prst="rect">
            <a:avLst/>
          </a:prstGeom>
        </p:spPr>
      </p:pic>
      <p:pic>
        <p:nvPicPr>
          <p:cNvPr id="4" name="Imagem 3" descr="Diagrama&#10;&#10;Descrição gerada automaticamente com confiança baixa">
            <a:extLst>
              <a:ext uri="{FF2B5EF4-FFF2-40B4-BE49-F238E27FC236}">
                <a16:creationId xmlns:a16="http://schemas.microsoft.com/office/drawing/2014/main" id="{D6F14965-2508-0116-3438-63007B3E5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9" b="34616"/>
          <a:stretch/>
        </p:blipFill>
        <p:spPr>
          <a:xfrm>
            <a:off x="-257175" y="3091523"/>
            <a:ext cx="18545175" cy="71954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D8CA235-CD19-28E2-84D9-58E8959EA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76800" y="5981700"/>
            <a:ext cx="18821400" cy="5743558"/>
          </a:xfrm>
          <a:prstGeom prst="rect">
            <a:avLst/>
          </a:prstGeom>
        </p:spPr>
      </p:pic>
      <p:pic>
        <p:nvPicPr>
          <p:cNvPr id="2" name="Imagem 1" descr="Diagrama&#10;&#10;Descrição gerada automaticamente com confiança baixa">
            <a:extLst>
              <a:ext uri="{FF2B5EF4-FFF2-40B4-BE49-F238E27FC236}">
                <a16:creationId xmlns:a16="http://schemas.microsoft.com/office/drawing/2014/main" id="{4ACCDC45-F256-4C47-D7CD-AA9D3D8653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" t="29546" r="-1316" b="2400"/>
          <a:stretch/>
        </p:blipFill>
        <p:spPr>
          <a:xfrm>
            <a:off x="-304800" y="-38100"/>
            <a:ext cx="18821400" cy="7810500"/>
          </a:xfrm>
          <a:prstGeom prst="rect">
            <a:avLst/>
          </a:prstGeom>
        </p:spPr>
      </p:pic>
      <p:grpSp>
        <p:nvGrpSpPr>
          <p:cNvPr id="3" name="Group 7">
            <a:extLst>
              <a:ext uri="{FF2B5EF4-FFF2-40B4-BE49-F238E27FC236}">
                <a16:creationId xmlns:a16="http://schemas.microsoft.com/office/drawing/2014/main" id="{70795E75-09DE-9C18-A715-E5EE4DC025C8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4" name="TextBox 8">
              <a:extLst>
                <a:ext uri="{FF2B5EF4-FFF2-40B4-BE49-F238E27FC236}">
                  <a16:creationId xmlns:a16="http://schemas.microsoft.com/office/drawing/2014/main" id="{5D4E4E2B-78EA-62CA-CE4B-09EB653DF13A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D9B3CCD1-A213-AF13-6A32-E6AAC597DDA4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7" name="Group 10">
              <a:extLst>
                <a:ext uri="{FF2B5EF4-FFF2-40B4-BE49-F238E27FC236}">
                  <a16:creationId xmlns:a16="http://schemas.microsoft.com/office/drawing/2014/main" id="{B7D69E11-DB38-5923-1D6B-093EB1494408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D172A3AE-DC17-8516-24A9-241116277FD9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6" name="TextBox 12">
                <a:extLst>
                  <a:ext uri="{FF2B5EF4-FFF2-40B4-BE49-F238E27FC236}">
                    <a16:creationId xmlns:a16="http://schemas.microsoft.com/office/drawing/2014/main" id="{5B2F9DD7-BE43-62E9-6FA5-6264F908780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13">
              <a:extLst>
                <a:ext uri="{FF2B5EF4-FFF2-40B4-BE49-F238E27FC236}">
                  <a16:creationId xmlns:a16="http://schemas.microsoft.com/office/drawing/2014/main" id="{7013B011-A19C-8159-B0E3-4A2E14043592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13" name="Freeform 14">
                <a:extLst>
                  <a:ext uri="{FF2B5EF4-FFF2-40B4-BE49-F238E27FC236}">
                    <a16:creationId xmlns:a16="http://schemas.microsoft.com/office/drawing/2014/main" id="{B9C2C560-9AF5-3105-0E53-7D7BD64AC97A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5">
                <a:extLst>
                  <a:ext uri="{FF2B5EF4-FFF2-40B4-BE49-F238E27FC236}">
                    <a16:creationId xmlns:a16="http://schemas.microsoft.com/office/drawing/2014/main" id="{7DEB2C3E-2391-0E50-804C-583A07D64C1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9" name="Group 16">
              <a:extLst>
                <a:ext uri="{FF2B5EF4-FFF2-40B4-BE49-F238E27FC236}">
                  <a16:creationId xmlns:a16="http://schemas.microsoft.com/office/drawing/2014/main" id="{EDABF1E7-D4DE-6AC3-D967-725B96767CDE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11" name="Freeform 17">
                <a:extLst>
                  <a:ext uri="{FF2B5EF4-FFF2-40B4-BE49-F238E27FC236}">
                    <a16:creationId xmlns:a16="http://schemas.microsoft.com/office/drawing/2014/main" id="{46B1FE27-CBC0-0146-3F86-AEE6E9CDD12D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2" name="TextBox 18">
                <a:extLst>
                  <a:ext uri="{FF2B5EF4-FFF2-40B4-BE49-F238E27FC236}">
                    <a16:creationId xmlns:a16="http://schemas.microsoft.com/office/drawing/2014/main" id="{FBDE84F1-0AF5-1FC3-7825-A8481DEB9E5B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0" name="TextBox 19">
              <a:extLst>
                <a:ext uri="{FF2B5EF4-FFF2-40B4-BE49-F238E27FC236}">
                  <a16:creationId xmlns:a16="http://schemas.microsoft.com/office/drawing/2014/main" id="{D7A86B71-A749-71C6-94AD-950C3BC1BD72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5719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321801" y="1409700"/>
            <a:ext cx="7795160" cy="1209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49"/>
              </a:lnSpc>
            </a:pPr>
            <a:r>
              <a:rPr lang="en-US" sz="7499" b="1" spc="-374" dirty="0" err="1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Solução</a:t>
            </a:r>
            <a:r>
              <a:rPr lang="en-US" sz="7499" b="1" spc="-374" dirty="0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 Técnica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C630FBDE-E9E4-7515-C0DC-13057428D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-2295480"/>
            <a:ext cx="15676113" cy="5486400"/>
          </a:xfrm>
          <a:prstGeom prst="rect">
            <a:avLst/>
          </a:prstGeom>
        </p:spPr>
      </p:pic>
      <p:pic>
        <p:nvPicPr>
          <p:cNvPr id="3" name="Imagem 2" descr="Tela de celular com aplicativos&#10;&#10;Descrição gerada automaticamente">
            <a:extLst>
              <a:ext uri="{FF2B5EF4-FFF2-40B4-BE49-F238E27FC236}">
                <a16:creationId xmlns:a16="http://schemas.microsoft.com/office/drawing/2014/main" id="{D3BCE3F2-366B-D17F-874B-C9B4596EE1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684" y="1724681"/>
            <a:ext cx="16105239" cy="9059197"/>
          </a:xfrm>
          <a:prstGeom prst="rect">
            <a:avLst/>
          </a:prstGeom>
        </p:spPr>
      </p:pic>
      <p:grpSp>
        <p:nvGrpSpPr>
          <p:cNvPr id="2" name="Group 7">
            <a:extLst>
              <a:ext uri="{FF2B5EF4-FFF2-40B4-BE49-F238E27FC236}">
                <a16:creationId xmlns:a16="http://schemas.microsoft.com/office/drawing/2014/main" id="{AD3C3489-E530-8040-570E-E67F85ABD59F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19" name="TextBox 8">
              <a:extLst>
                <a:ext uri="{FF2B5EF4-FFF2-40B4-BE49-F238E27FC236}">
                  <a16:creationId xmlns:a16="http://schemas.microsoft.com/office/drawing/2014/main" id="{7F896199-9B48-EF23-2DD7-EAF97C46FF76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20" name="TextBox 9">
              <a:extLst>
                <a:ext uri="{FF2B5EF4-FFF2-40B4-BE49-F238E27FC236}">
                  <a16:creationId xmlns:a16="http://schemas.microsoft.com/office/drawing/2014/main" id="{6BF983CE-37A0-310A-4843-AFE0822A0317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21" name="Group 10">
              <a:extLst>
                <a:ext uri="{FF2B5EF4-FFF2-40B4-BE49-F238E27FC236}">
                  <a16:creationId xmlns:a16="http://schemas.microsoft.com/office/drawing/2014/main" id="{832EA42F-3D71-ACD0-BC09-E3FD80E2BF11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0B6A2E8F-E14E-C39F-27ED-6F9DB6EABCDF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0" name="TextBox 12">
                <a:extLst>
                  <a:ext uri="{FF2B5EF4-FFF2-40B4-BE49-F238E27FC236}">
                    <a16:creationId xmlns:a16="http://schemas.microsoft.com/office/drawing/2014/main" id="{D6CED5EE-F763-7BD3-8FEB-D6424932490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2" name="Group 13">
              <a:extLst>
                <a:ext uri="{FF2B5EF4-FFF2-40B4-BE49-F238E27FC236}">
                  <a16:creationId xmlns:a16="http://schemas.microsoft.com/office/drawing/2014/main" id="{B78C992A-E238-D848-A327-A6230380073A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27" name="Freeform 14">
                <a:extLst>
                  <a:ext uri="{FF2B5EF4-FFF2-40B4-BE49-F238E27FC236}">
                    <a16:creationId xmlns:a16="http://schemas.microsoft.com/office/drawing/2014/main" id="{20504F11-AA69-4510-CC57-B73B4B93ECB7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8" name="TextBox 15">
                <a:extLst>
                  <a:ext uri="{FF2B5EF4-FFF2-40B4-BE49-F238E27FC236}">
                    <a16:creationId xmlns:a16="http://schemas.microsoft.com/office/drawing/2014/main" id="{E49FE459-69F2-787B-A5EB-A5459ABF510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3" name="Group 16">
              <a:extLst>
                <a:ext uri="{FF2B5EF4-FFF2-40B4-BE49-F238E27FC236}">
                  <a16:creationId xmlns:a16="http://schemas.microsoft.com/office/drawing/2014/main" id="{B887401F-0F59-8547-A89E-D0E8F6DA04EC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25" name="Freeform 17">
                <a:extLst>
                  <a:ext uri="{FF2B5EF4-FFF2-40B4-BE49-F238E27FC236}">
                    <a16:creationId xmlns:a16="http://schemas.microsoft.com/office/drawing/2014/main" id="{FE701820-769A-F1B7-2E63-F618E4DB0D59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6" name="TextBox 18">
                <a:extLst>
                  <a:ext uri="{FF2B5EF4-FFF2-40B4-BE49-F238E27FC236}">
                    <a16:creationId xmlns:a16="http://schemas.microsoft.com/office/drawing/2014/main" id="{BAAEBE27-86CF-9D82-78D1-79DA4B46B92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4" name="TextBox 19">
              <a:extLst>
                <a:ext uri="{FF2B5EF4-FFF2-40B4-BE49-F238E27FC236}">
                  <a16:creationId xmlns:a16="http://schemas.microsoft.com/office/drawing/2014/main" id="{3A2BC54D-64D0-AEE2-9A42-5821A53B7579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246438" y="1589486"/>
            <a:ext cx="11572992" cy="99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4"/>
              </a:lnSpc>
            </a:pPr>
            <a:r>
              <a:rPr lang="en-US" sz="7499" b="1" spc="-374">
                <a:solidFill>
                  <a:srgbClr val="0097B2"/>
                </a:solidFill>
                <a:latin typeface="ArchTH Bold"/>
                <a:ea typeface="ArchTH Bold"/>
                <a:cs typeface="ArchTH Bold"/>
                <a:sym typeface="ArchTH Bold"/>
              </a:rPr>
              <a:t>Backlog Sprints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712881" y="-1310991"/>
            <a:ext cx="2350743" cy="248636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pic>
        <p:nvPicPr>
          <p:cNvPr id="48" name="Imagem 47">
            <a:extLst>
              <a:ext uri="{FF2B5EF4-FFF2-40B4-BE49-F238E27FC236}">
                <a16:creationId xmlns:a16="http://schemas.microsoft.com/office/drawing/2014/main" id="{E441AEA1-B094-F663-4990-03942AC2D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189" y="3811639"/>
            <a:ext cx="4688230" cy="2639797"/>
          </a:xfrm>
          <a:prstGeom prst="rect">
            <a:avLst/>
          </a:prstGeom>
        </p:spPr>
      </p:pic>
      <p:pic>
        <p:nvPicPr>
          <p:cNvPr id="49" name="Imagem 48">
            <a:extLst>
              <a:ext uri="{FF2B5EF4-FFF2-40B4-BE49-F238E27FC236}">
                <a16:creationId xmlns:a16="http://schemas.microsoft.com/office/drawing/2014/main" id="{B264D026-84A1-12B0-4B29-DD457AEAE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4494" y="3314700"/>
            <a:ext cx="4176122" cy="2353260"/>
          </a:xfrm>
          <a:prstGeom prst="rect">
            <a:avLst/>
          </a:prstGeom>
        </p:spPr>
      </p:pic>
      <p:pic>
        <p:nvPicPr>
          <p:cNvPr id="50" name="Imagem 49">
            <a:extLst>
              <a:ext uri="{FF2B5EF4-FFF2-40B4-BE49-F238E27FC236}">
                <a16:creationId xmlns:a16="http://schemas.microsoft.com/office/drawing/2014/main" id="{EED0D1D5-69D4-C644-593C-B52BF2ADB6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5823"/>
            <a:ext cx="5385447" cy="10287000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B8C4FEFF-BFDE-7C1F-FC80-BBCA279FCF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43971" y="-1512687"/>
            <a:ext cx="2895851" cy="2889754"/>
          </a:xfrm>
          <a:prstGeom prst="rect">
            <a:avLst/>
          </a:prstGeom>
        </p:spPr>
      </p:pic>
      <p:grpSp>
        <p:nvGrpSpPr>
          <p:cNvPr id="4" name="Group 7">
            <a:extLst>
              <a:ext uri="{FF2B5EF4-FFF2-40B4-BE49-F238E27FC236}">
                <a16:creationId xmlns:a16="http://schemas.microsoft.com/office/drawing/2014/main" id="{3CCD58E3-982D-409E-4A50-3A7183EB6D58}"/>
              </a:ext>
            </a:extLst>
          </p:cNvPr>
          <p:cNvGrpSpPr/>
          <p:nvPr/>
        </p:nvGrpSpPr>
        <p:grpSpPr>
          <a:xfrm>
            <a:off x="16992600" y="9397966"/>
            <a:ext cx="869777" cy="517243"/>
            <a:chOff x="184099" y="-28575"/>
            <a:chExt cx="1159702" cy="689656"/>
          </a:xfrm>
        </p:grpSpPr>
        <p:sp>
          <p:nvSpPr>
            <p:cNvPr id="5" name="TextBox 8">
              <a:extLst>
                <a:ext uri="{FF2B5EF4-FFF2-40B4-BE49-F238E27FC236}">
                  <a16:creationId xmlns:a16="http://schemas.microsoft.com/office/drawing/2014/main" id="{733D1EFB-FF3A-9658-242A-A976D8410CD0}"/>
                </a:ext>
              </a:extLst>
            </p:cNvPr>
            <p:cNvSpPr txBox="1"/>
            <p:nvPr/>
          </p:nvSpPr>
          <p:spPr>
            <a:xfrm>
              <a:off x="577479" y="-28575"/>
              <a:ext cx="766322" cy="284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767"/>
                </a:lnSpc>
                <a:spcBef>
                  <a:spcPct val="0"/>
                </a:spcBef>
              </a:pPr>
              <a:r>
                <a:rPr lang="en-US" sz="1262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HYDRO</a:t>
              </a:r>
            </a:p>
          </p:txBody>
        </p:sp>
        <p:sp>
          <p:nvSpPr>
            <p:cNvPr id="7" name="TextBox 9">
              <a:extLst>
                <a:ext uri="{FF2B5EF4-FFF2-40B4-BE49-F238E27FC236}">
                  <a16:creationId xmlns:a16="http://schemas.microsoft.com/office/drawing/2014/main" id="{B7C4AAA9-2701-CA0B-8048-08A5EA61FB0A}"/>
                </a:ext>
              </a:extLst>
            </p:cNvPr>
            <p:cNvSpPr txBox="1"/>
            <p:nvPr/>
          </p:nvSpPr>
          <p:spPr>
            <a:xfrm>
              <a:off x="546239" y="187821"/>
              <a:ext cx="797562" cy="357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69"/>
                </a:lnSpc>
                <a:spcBef>
                  <a:spcPct val="0"/>
                </a:spcBef>
              </a:pPr>
              <a:r>
                <a:rPr lang="en-US" sz="1621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FLOW</a:t>
              </a:r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38DE70B0-D02E-5E91-E890-23EBFD857AC8}"/>
                </a:ext>
              </a:extLst>
            </p:cNvPr>
            <p:cNvGrpSpPr/>
            <p:nvPr/>
          </p:nvGrpSpPr>
          <p:grpSpPr>
            <a:xfrm rot="2293065">
              <a:off x="184099" y="478"/>
              <a:ext cx="188894" cy="660603"/>
              <a:chOff x="0" y="-28575"/>
              <a:chExt cx="365386" cy="1277837"/>
            </a:xfrm>
          </p:grpSpPr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7F81F30B-EF15-12DD-9563-C5B9CE8E71D1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1249262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1249262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1066569"/>
                    </a:lnTo>
                    <a:cubicBezTo>
                      <a:pt x="365386" y="1115022"/>
                      <a:pt x="346138" y="1161491"/>
                      <a:pt x="311877" y="1195752"/>
                    </a:cubicBezTo>
                    <a:cubicBezTo>
                      <a:pt x="277615" y="1230014"/>
                      <a:pt x="231146" y="1249262"/>
                      <a:pt x="182693" y="1249262"/>
                    </a:cubicBezTo>
                    <a:lnTo>
                      <a:pt x="182693" y="1249262"/>
                    </a:lnTo>
                    <a:cubicBezTo>
                      <a:pt x="134240" y="1249262"/>
                      <a:pt x="87771" y="1230014"/>
                      <a:pt x="53510" y="1195752"/>
                    </a:cubicBezTo>
                    <a:cubicBezTo>
                      <a:pt x="19248" y="1161491"/>
                      <a:pt x="0" y="1115022"/>
                      <a:pt x="0" y="1066569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0E617C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2">
                <a:extLst>
                  <a:ext uri="{FF2B5EF4-FFF2-40B4-BE49-F238E27FC236}">
                    <a16:creationId xmlns:a16="http://schemas.microsoft.com/office/drawing/2014/main" id="{1386DF73-53EC-88C5-9188-4F3C1FA9FCA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1277837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9" name="Group 13">
              <a:extLst>
                <a:ext uri="{FF2B5EF4-FFF2-40B4-BE49-F238E27FC236}">
                  <a16:creationId xmlns:a16="http://schemas.microsoft.com/office/drawing/2014/main" id="{00CEDA37-270F-3740-49D6-500B9C3A9203}"/>
                </a:ext>
              </a:extLst>
            </p:cNvPr>
            <p:cNvGrpSpPr/>
            <p:nvPr/>
          </p:nvGrpSpPr>
          <p:grpSpPr>
            <a:xfrm rot="-8438147">
              <a:off x="218456" y="159017"/>
              <a:ext cx="188894" cy="497671"/>
              <a:chOff x="0" y="-28575"/>
              <a:chExt cx="365386" cy="962670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C0B99833-212C-776A-CE18-4D21F5670641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934095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934095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751402"/>
                    </a:lnTo>
                    <a:cubicBezTo>
                      <a:pt x="365386" y="799855"/>
                      <a:pt x="346138" y="846324"/>
                      <a:pt x="311877" y="880586"/>
                    </a:cubicBezTo>
                    <a:cubicBezTo>
                      <a:pt x="277615" y="914847"/>
                      <a:pt x="231146" y="934095"/>
                      <a:pt x="182693" y="934095"/>
                    </a:cubicBezTo>
                    <a:lnTo>
                      <a:pt x="182693" y="934095"/>
                    </a:lnTo>
                    <a:cubicBezTo>
                      <a:pt x="134240" y="934095"/>
                      <a:pt x="87771" y="914847"/>
                      <a:pt x="53510" y="880586"/>
                    </a:cubicBezTo>
                    <a:cubicBezTo>
                      <a:pt x="19248" y="846324"/>
                      <a:pt x="0" y="799855"/>
                      <a:pt x="0" y="751402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78A6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90986BAF-DD85-CC83-BB3E-0095B997CD1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962670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0" name="Group 16">
              <a:extLst>
                <a:ext uri="{FF2B5EF4-FFF2-40B4-BE49-F238E27FC236}">
                  <a16:creationId xmlns:a16="http://schemas.microsoft.com/office/drawing/2014/main" id="{5E41E95D-AA3C-F8C1-CB34-9FA14DA7A814}"/>
                </a:ext>
              </a:extLst>
            </p:cNvPr>
            <p:cNvGrpSpPr/>
            <p:nvPr/>
          </p:nvGrpSpPr>
          <p:grpSpPr>
            <a:xfrm rot="-8532005">
              <a:off x="295477" y="312332"/>
              <a:ext cx="188894" cy="324182"/>
              <a:chOff x="0" y="-28575"/>
              <a:chExt cx="365386" cy="627082"/>
            </a:xfrm>
          </p:grpSpPr>
          <p:sp>
            <p:nvSpPr>
              <p:cNvPr id="12" name="Freeform 17">
                <a:extLst>
                  <a:ext uri="{FF2B5EF4-FFF2-40B4-BE49-F238E27FC236}">
                    <a16:creationId xmlns:a16="http://schemas.microsoft.com/office/drawing/2014/main" id="{0C698C75-4E2A-C155-A5CD-F4DFCC597B77}"/>
                  </a:ext>
                </a:extLst>
              </p:cNvPr>
              <p:cNvSpPr/>
              <p:nvPr/>
            </p:nvSpPr>
            <p:spPr>
              <a:xfrm>
                <a:off x="0" y="0"/>
                <a:ext cx="365386" cy="598507"/>
              </a:xfrm>
              <a:custGeom>
                <a:avLst/>
                <a:gdLst/>
                <a:ahLst/>
                <a:cxnLst/>
                <a:rect l="l" t="t" r="r" b="b"/>
                <a:pathLst>
                  <a:path w="365386" h="598507">
                    <a:moveTo>
                      <a:pt x="182693" y="0"/>
                    </a:moveTo>
                    <a:lnTo>
                      <a:pt x="182693" y="0"/>
                    </a:lnTo>
                    <a:cubicBezTo>
                      <a:pt x="231146" y="0"/>
                      <a:pt x="277615" y="19248"/>
                      <a:pt x="311877" y="53510"/>
                    </a:cubicBezTo>
                    <a:cubicBezTo>
                      <a:pt x="346138" y="87771"/>
                      <a:pt x="365386" y="134240"/>
                      <a:pt x="365386" y="182693"/>
                    </a:cubicBezTo>
                    <a:lnTo>
                      <a:pt x="365386" y="415814"/>
                    </a:lnTo>
                    <a:cubicBezTo>
                      <a:pt x="365386" y="464267"/>
                      <a:pt x="346138" y="510736"/>
                      <a:pt x="311877" y="544998"/>
                    </a:cubicBezTo>
                    <a:cubicBezTo>
                      <a:pt x="277615" y="579259"/>
                      <a:pt x="231146" y="598507"/>
                      <a:pt x="182693" y="598507"/>
                    </a:cubicBezTo>
                    <a:lnTo>
                      <a:pt x="182693" y="598507"/>
                    </a:lnTo>
                    <a:cubicBezTo>
                      <a:pt x="134240" y="598507"/>
                      <a:pt x="87771" y="579259"/>
                      <a:pt x="53510" y="544998"/>
                    </a:cubicBezTo>
                    <a:cubicBezTo>
                      <a:pt x="19248" y="510736"/>
                      <a:pt x="0" y="464267"/>
                      <a:pt x="0" y="415814"/>
                    </a:cubicBezTo>
                    <a:lnTo>
                      <a:pt x="0" y="182693"/>
                    </a:lnTo>
                    <a:cubicBezTo>
                      <a:pt x="0" y="134240"/>
                      <a:pt x="19248" y="87771"/>
                      <a:pt x="53510" y="53510"/>
                    </a:cubicBezTo>
                    <a:cubicBezTo>
                      <a:pt x="87771" y="19248"/>
                      <a:pt x="134240" y="0"/>
                      <a:pt x="182693" y="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3" name="TextBox 18">
                <a:extLst>
                  <a:ext uri="{FF2B5EF4-FFF2-40B4-BE49-F238E27FC236}">
                    <a16:creationId xmlns:a16="http://schemas.microsoft.com/office/drawing/2014/main" id="{0E724B92-1C42-4FE9-C4B4-718DE6EF21F4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65386" cy="627082"/>
              </a:xfrm>
              <a:prstGeom prst="rect">
                <a:avLst/>
              </a:prstGeom>
            </p:spPr>
            <p:txBody>
              <a:bodyPr lIns="103728" tIns="103728" rIns="103728" bIns="103728"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ts val="246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1" name="TextBox 19">
              <a:extLst>
                <a:ext uri="{FF2B5EF4-FFF2-40B4-BE49-F238E27FC236}">
                  <a16:creationId xmlns:a16="http://schemas.microsoft.com/office/drawing/2014/main" id="{963F9EC8-9A30-8057-3B84-7B71E7520840}"/>
                </a:ext>
              </a:extLst>
            </p:cNvPr>
            <p:cNvSpPr txBox="1"/>
            <p:nvPr/>
          </p:nvSpPr>
          <p:spPr>
            <a:xfrm>
              <a:off x="620470" y="535725"/>
              <a:ext cx="649100" cy="101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636"/>
                </a:lnSpc>
                <a:spcBef>
                  <a:spcPct val="0"/>
                </a:spcBef>
              </a:pPr>
              <a:r>
                <a:rPr lang="en-US" sz="454" spc="206">
                  <a:solidFill>
                    <a:srgbClr val="000000"/>
                  </a:solidFill>
                  <a:latin typeface="ArchTH"/>
                  <a:ea typeface="ArchTH"/>
                  <a:cs typeface="ArchTH"/>
                  <a:sym typeface="ArchTH"/>
                </a:rPr>
                <a:t>SYSTEM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</a:spPr>
      <a:bodyPr/>
      <a:lstStyle>
        <a:defPPr algn="l">
          <a:defRPr dirty="0"/>
        </a:defPPr>
      </a:lstStyle>
    </a:sp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</TotalTime>
  <Words>408</Words>
  <Application>Microsoft Office PowerPoint</Application>
  <PresentationFormat>Personalizar</PresentationFormat>
  <Paragraphs>117</Paragraphs>
  <Slides>22</Slides>
  <Notes>6</Notes>
  <HiddenSlides>4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32" baseType="lpstr">
      <vt:lpstr>ArchTH Bold</vt:lpstr>
      <vt:lpstr>Sanchez</vt:lpstr>
      <vt:lpstr>Open Sans</vt:lpstr>
      <vt:lpstr>Arial</vt:lpstr>
      <vt:lpstr>Open Sans Bold</vt:lpstr>
      <vt:lpstr>Calibri</vt:lpstr>
      <vt:lpstr>ArchTH</vt:lpstr>
      <vt:lpstr>Aptos</vt:lpstr>
      <vt:lpstr>League Spartan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Projeto</dc:title>
  <cp:lastModifiedBy>NICOLLY SANTOS DE SOUSA .</cp:lastModifiedBy>
  <cp:revision>10</cp:revision>
  <dcterms:created xsi:type="dcterms:W3CDTF">2006-08-16T00:00:00Z</dcterms:created>
  <dcterms:modified xsi:type="dcterms:W3CDTF">2024-10-24T11:49:10Z</dcterms:modified>
  <dc:identifier>DAGTjXmN3PY</dc:identifier>
</cp:coreProperties>
</file>

<file path=docProps/thumbnail.jpeg>
</file>